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6.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7.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8.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9.xml" ContentType="application/vnd.openxmlformats-officedocument.presentationml.tags+xml"/>
  <Override PartName="/ppt/tags/tag20.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25.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26.xml" ContentType="application/vnd.openxmlformats-officedocument.presentationml.tag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27.xml" ContentType="application/vnd.openxmlformats-officedocument.presentationml.tag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28.xml" ContentType="application/vnd.openxmlformats-officedocument.presentationml.tag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29.xml" ContentType="application/vnd.openxmlformats-officedocument.presentationml.tags+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xml" ContentType="application/vnd.openxmlformats-officedocument.presentationml.notesSlide+xml"/>
  <Override PartName="/ppt/tags/tag4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42"/>
  </p:notesMasterIdLst>
  <p:sldIdLst>
    <p:sldId id="257" r:id="rId3"/>
    <p:sldId id="258" r:id="rId4"/>
    <p:sldId id="264" r:id="rId5"/>
    <p:sldId id="358" r:id="rId6"/>
    <p:sldId id="268" r:id="rId7"/>
    <p:sldId id="299" r:id="rId8"/>
    <p:sldId id="373" r:id="rId9"/>
    <p:sldId id="372" r:id="rId10"/>
    <p:sldId id="374" r:id="rId11"/>
    <p:sldId id="376" r:id="rId12"/>
    <p:sldId id="300" r:id="rId13"/>
    <p:sldId id="359" r:id="rId14"/>
    <p:sldId id="360" r:id="rId15"/>
    <p:sldId id="389" r:id="rId16"/>
    <p:sldId id="364" r:id="rId17"/>
    <p:sldId id="361" r:id="rId18"/>
    <p:sldId id="362" r:id="rId19"/>
    <p:sldId id="363" r:id="rId20"/>
    <p:sldId id="301" r:id="rId21"/>
    <p:sldId id="365" r:id="rId22"/>
    <p:sldId id="366" r:id="rId23"/>
    <p:sldId id="367" r:id="rId24"/>
    <p:sldId id="369" r:id="rId25"/>
    <p:sldId id="370" r:id="rId26"/>
    <p:sldId id="368" r:id="rId27"/>
    <p:sldId id="314" r:id="rId28"/>
    <p:sldId id="302" r:id="rId29"/>
    <p:sldId id="379" r:id="rId30"/>
    <p:sldId id="377" r:id="rId31"/>
    <p:sldId id="378" r:id="rId32"/>
    <p:sldId id="260" r:id="rId33"/>
    <p:sldId id="303" r:id="rId34"/>
    <p:sldId id="279" r:id="rId35"/>
    <p:sldId id="312" r:id="rId36"/>
    <p:sldId id="390" r:id="rId37"/>
    <p:sldId id="356" r:id="rId38"/>
    <p:sldId id="391" r:id="rId39"/>
    <p:sldId id="274" r:id="rId40"/>
    <p:sldId id="272" r:id="rId41"/>
  </p:sldIdLst>
  <p:sldSz cx="18288000" cy="10287000"/>
  <p:notesSz cx="6858000" cy="9144000"/>
  <p:embeddedFontLst>
    <p:embeddedFont>
      <p:font typeface="Aileron Heavy" panose="020B0604020202020204" charset="0"/>
      <p:regular r:id="rId43"/>
    </p:embeddedFont>
    <p:embeddedFont>
      <p:font typeface="Calibri" panose="020F0502020204030204" pitchFamily="34" charset="0"/>
      <p:regular r:id="rId44"/>
      <p:bold r:id="rId45"/>
      <p:italic r:id="rId46"/>
      <p:boldItalic r:id="rId47"/>
    </p:embeddedFont>
    <p:embeddedFont>
      <p:font typeface="Georgia" panose="02040502050405020303" pitchFamily="18" charset="0"/>
      <p:regular r:id="rId48"/>
      <p:bold r:id="rId49"/>
      <p:italic r:id="rId50"/>
      <p:boldItalic r:id="rId51"/>
    </p:embeddedFont>
    <p:embeddedFont>
      <p:font typeface="Georgia Pro Cond" panose="02040506050405020303" pitchFamily="18" charset="0"/>
      <p:regular r:id="rId52"/>
      <p:bold r:id="rId53"/>
      <p:italic r:id="rId54"/>
      <p:boldItalic r:id="rId55"/>
    </p:embeddedFont>
    <p:embeddedFont>
      <p:font typeface="Georgia Pro Light" panose="02040302050405020303" pitchFamily="18" charset="0"/>
      <p:regular r:id="rId56"/>
      <p:italic r:id="rId57"/>
    </p:embeddedFont>
    <p:embeddedFont>
      <p:font typeface="Lato" panose="020F0502020204030203" pitchFamily="34" charset="0"/>
      <p:regular r:id="rId58"/>
      <p:bold r:id="rId59"/>
      <p:italic r:id="rId60"/>
      <p:boldItalic r:id="rId61"/>
    </p:embeddedFont>
    <p:embeddedFont>
      <p:font typeface="Open Sans 1" panose="020B0604020202020204" charset="0"/>
      <p:regular r:id="rId62"/>
    </p:embeddedFont>
    <p:embeddedFont>
      <p:font typeface="Open Sans 1 Bold" panose="020B0604020202020204" charset="0"/>
      <p:regular r:id="rId63"/>
    </p:embeddedFont>
    <p:embeddedFont>
      <p:font typeface="Open Sans 2 Bold" panose="020B0604020202020204" charset="0"/>
      <p:regular r:id="rId64"/>
    </p:embeddedFont>
    <p:embeddedFont>
      <p:font typeface="Open Sans Extra Bold" panose="020B0604020202020204" charset="0"/>
      <p:regular r:id="rId65"/>
    </p:embeddedFont>
    <p:embeddedFont>
      <p:font typeface="Poppins" panose="00000500000000000000" pitchFamily="2" charset="0"/>
      <p:regular r:id="rId66"/>
      <p:bold r:id="rId67"/>
      <p:italic r:id="rId68"/>
      <p:boldItalic r:id="rId69"/>
    </p:embeddedFont>
  </p:embeddedFontLst>
  <p:custDataLst>
    <p:tags r:id="rId7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307E"/>
    <a:srgbClr val="37C9EF"/>
    <a:srgbClr val="001B71"/>
    <a:srgbClr val="46B3E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033" autoAdjust="0"/>
  </p:normalViewPr>
  <p:slideViewPr>
    <p:cSldViewPr>
      <p:cViewPr varScale="1">
        <p:scale>
          <a:sx n="55" d="100"/>
          <a:sy n="55" d="100"/>
        </p:scale>
        <p:origin x="643"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font" Target="fonts/font26.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font" Target="fonts/font27.fntdata"/><Relationship Id="rId8" Type="http://schemas.openxmlformats.org/officeDocument/2006/relationships/slide" Target="slides/slide6.xml"/><Relationship Id="rId51" Type="http://schemas.openxmlformats.org/officeDocument/2006/relationships/font" Target="fonts/font9.fntdata"/><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5.xml"/><Relationship Id="rId71"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_rels/data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5.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ata2.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8.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ata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4" Type="http://schemas.openxmlformats.org/officeDocument/2006/relationships/image" Target="../media/image61.svg"/></Relationships>
</file>

<file path=ppt/diagrams/_rels/data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58.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5.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8.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4" Type="http://schemas.openxmlformats.org/officeDocument/2006/relationships/image" Target="../media/image61.svg"/></Relationships>
</file>

<file path=ppt/diagrams/_rels/drawing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58.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CC1B05-4054-4029-9989-3C6D600BA93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24E2749-9B1D-489D-8C27-5E58DB4A9C45}">
      <dgm:prSet custT="1"/>
      <dgm:spPr/>
      <dgm:t>
        <a:bodyPr/>
        <a:lstStyle/>
        <a:p>
          <a:pPr>
            <a:lnSpc>
              <a:spcPct val="100000"/>
            </a:lnSpc>
          </a:pPr>
          <a:r>
            <a:rPr lang="en-US" sz="2400" dirty="0"/>
            <a:t>Apache Spark is an open-source cluster computing framework for real-time processing.</a:t>
          </a:r>
        </a:p>
      </dgm:t>
    </dgm:pt>
    <dgm:pt modelId="{62B5E60E-0E56-4B54-A755-9BA8A33BD0A2}" type="parTrans" cxnId="{785D6145-8B0E-4A0B-A476-4AA6CB05AE4F}">
      <dgm:prSet/>
      <dgm:spPr/>
      <dgm:t>
        <a:bodyPr/>
        <a:lstStyle/>
        <a:p>
          <a:endParaRPr lang="en-US" sz="2400"/>
        </a:p>
      </dgm:t>
    </dgm:pt>
    <dgm:pt modelId="{3E250DC0-5D24-42D7-BBDC-8E49C02B887F}" type="sibTrans" cxnId="{785D6145-8B0E-4A0B-A476-4AA6CB05AE4F}">
      <dgm:prSet/>
      <dgm:spPr/>
      <dgm:t>
        <a:bodyPr/>
        <a:lstStyle/>
        <a:p>
          <a:endParaRPr lang="en-US" sz="2400"/>
        </a:p>
      </dgm:t>
    </dgm:pt>
    <dgm:pt modelId="{D0EDE926-0964-4591-999C-E998EB7C3C39}">
      <dgm:prSet custT="1"/>
      <dgm:spPr/>
      <dgm:t>
        <a:bodyPr/>
        <a:lstStyle/>
        <a:p>
          <a:pPr>
            <a:lnSpc>
              <a:spcPct val="100000"/>
            </a:lnSpc>
          </a:pPr>
          <a:r>
            <a:rPr lang="en-US" sz="2400" dirty="0"/>
            <a:t>Apache Spark is a unified analytics engine for big data processing, with built-in modules for streaming, SQL, machine learning, and graph processing.</a:t>
          </a:r>
        </a:p>
      </dgm:t>
    </dgm:pt>
    <dgm:pt modelId="{041608B2-EF4A-4C49-BFD9-AD9C9794A905}" type="parTrans" cxnId="{0DDF1DAA-E3EB-4447-A0F9-8E12A35CE5AA}">
      <dgm:prSet/>
      <dgm:spPr/>
      <dgm:t>
        <a:bodyPr/>
        <a:lstStyle/>
        <a:p>
          <a:endParaRPr lang="en-US" sz="2400"/>
        </a:p>
      </dgm:t>
    </dgm:pt>
    <dgm:pt modelId="{008540FB-6684-415F-BEEF-CF27E2CD265D}" type="sibTrans" cxnId="{0DDF1DAA-E3EB-4447-A0F9-8E12A35CE5AA}">
      <dgm:prSet/>
      <dgm:spPr/>
      <dgm:t>
        <a:bodyPr/>
        <a:lstStyle/>
        <a:p>
          <a:endParaRPr lang="en-US" sz="2400"/>
        </a:p>
      </dgm:t>
    </dgm:pt>
    <dgm:pt modelId="{9F69D61B-6653-4442-AD4D-B383C83DCB57}" type="pres">
      <dgm:prSet presAssocID="{1ECC1B05-4054-4029-9989-3C6D600BA937}" presName="root" presStyleCnt="0">
        <dgm:presLayoutVars>
          <dgm:dir/>
          <dgm:resizeHandles val="exact"/>
        </dgm:presLayoutVars>
      </dgm:prSet>
      <dgm:spPr/>
    </dgm:pt>
    <dgm:pt modelId="{B6356DCA-F027-4ED0-8083-8783F18A7A57}" type="pres">
      <dgm:prSet presAssocID="{524E2749-9B1D-489D-8C27-5E58DB4A9C45}" presName="compNode" presStyleCnt="0"/>
      <dgm:spPr/>
    </dgm:pt>
    <dgm:pt modelId="{9CE222D9-16F2-4F41-918E-9B7E86A902C4}" type="pres">
      <dgm:prSet presAssocID="{524E2749-9B1D-489D-8C27-5E58DB4A9C45}" presName="bgRect" presStyleLbl="bgShp" presStyleIdx="0" presStyleCnt="2"/>
      <dgm:spPr/>
    </dgm:pt>
    <dgm:pt modelId="{B7FB5B79-AE08-4891-B6E3-DBF48C174722}" type="pres">
      <dgm:prSet presAssocID="{524E2749-9B1D-489D-8C27-5E58DB4A9C4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C045F663-424F-4BFB-BCD4-AD94136E56F9}" type="pres">
      <dgm:prSet presAssocID="{524E2749-9B1D-489D-8C27-5E58DB4A9C45}" presName="spaceRect" presStyleCnt="0"/>
      <dgm:spPr/>
    </dgm:pt>
    <dgm:pt modelId="{006C17F0-EC27-434E-988F-17501DD3F328}" type="pres">
      <dgm:prSet presAssocID="{524E2749-9B1D-489D-8C27-5E58DB4A9C45}" presName="parTx" presStyleLbl="revTx" presStyleIdx="0" presStyleCnt="2">
        <dgm:presLayoutVars>
          <dgm:chMax val="0"/>
          <dgm:chPref val="0"/>
        </dgm:presLayoutVars>
      </dgm:prSet>
      <dgm:spPr/>
    </dgm:pt>
    <dgm:pt modelId="{D87D1466-0E0F-4919-AE30-8CA676AE8A7E}" type="pres">
      <dgm:prSet presAssocID="{3E250DC0-5D24-42D7-BBDC-8E49C02B887F}" presName="sibTrans" presStyleCnt="0"/>
      <dgm:spPr/>
    </dgm:pt>
    <dgm:pt modelId="{30F3276F-B536-4386-AE0F-E49E5EB58545}" type="pres">
      <dgm:prSet presAssocID="{D0EDE926-0964-4591-999C-E998EB7C3C39}" presName="compNode" presStyleCnt="0"/>
      <dgm:spPr/>
    </dgm:pt>
    <dgm:pt modelId="{00CCB4E2-25D1-4E32-A6CA-2E852640D1FC}" type="pres">
      <dgm:prSet presAssocID="{D0EDE926-0964-4591-999C-E998EB7C3C39}" presName="bgRect" presStyleLbl="bgShp" presStyleIdx="1" presStyleCnt="2"/>
      <dgm:spPr/>
    </dgm:pt>
    <dgm:pt modelId="{BB72A04C-99FB-4C86-A6EF-2422ED353BD6}" type="pres">
      <dgm:prSet presAssocID="{D0EDE926-0964-4591-999C-E998EB7C3C3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061A30C3-8E83-4977-8149-629E9C4018DB}" type="pres">
      <dgm:prSet presAssocID="{D0EDE926-0964-4591-999C-E998EB7C3C39}" presName="spaceRect" presStyleCnt="0"/>
      <dgm:spPr/>
    </dgm:pt>
    <dgm:pt modelId="{C7D3DDBB-FA65-484D-A7A9-885A42A93586}" type="pres">
      <dgm:prSet presAssocID="{D0EDE926-0964-4591-999C-E998EB7C3C39}" presName="parTx" presStyleLbl="revTx" presStyleIdx="1" presStyleCnt="2">
        <dgm:presLayoutVars>
          <dgm:chMax val="0"/>
          <dgm:chPref val="0"/>
        </dgm:presLayoutVars>
      </dgm:prSet>
      <dgm:spPr/>
    </dgm:pt>
  </dgm:ptLst>
  <dgm:cxnLst>
    <dgm:cxn modelId="{785D6145-8B0E-4A0B-A476-4AA6CB05AE4F}" srcId="{1ECC1B05-4054-4029-9989-3C6D600BA937}" destId="{524E2749-9B1D-489D-8C27-5E58DB4A9C45}" srcOrd="0" destOrd="0" parTransId="{62B5E60E-0E56-4B54-A755-9BA8A33BD0A2}" sibTransId="{3E250DC0-5D24-42D7-BBDC-8E49C02B887F}"/>
    <dgm:cxn modelId="{F37AD19B-540F-473E-9CA4-4A55DFFCCDEC}" type="presOf" srcId="{524E2749-9B1D-489D-8C27-5E58DB4A9C45}" destId="{006C17F0-EC27-434E-988F-17501DD3F328}" srcOrd="0" destOrd="0" presId="urn:microsoft.com/office/officeart/2018/2/layout/IconVerticalSolidList"/>
    <dgm:cxn modelId="{46CFBAA8-AF5B-4367-8DCE-E2AACE5A8424}" type="presOf" srcId="{D0EDE926-0964-4591-999C-E998EB7C3C39}" destId="{C7D3DDBB-FA65-484D-A7A9-885A42A93586}" srcOrd="0" destOrd="0" presId="urn:microsoft.com/office/officeart/2018/2/layout/IconVerticalSolidList"/>
    <dgm:cxn modelId="{0DDF1DAA-E3EB-4447-A0F9-8E12A35CE5AA}" srcId="{1ECC1B05-4054-4029-9989-3C6D600BA937}" destId="{D0EDE926-0964-4591-999C-E998EB7C3C39}" srcOrd="1" destOrd="0" parTransId="{041608B2-EF4A-4C49-BFD9-AD9C9794A905}" sibTransId="{008540FB-6684-415F-BEEF-CF27E2CD265D}"/>
    <dgm:cxn modelId="{C79908B2-A90D-4DD9-96CE-C15063F310D6}" type="presOf" srcId="{1ECC1B05-4054-4029-9989-3C6D600BA937}" destId="{9F69D61B-6653-4442-AD4D-B383C83DCB57}" srcOrd="0" destOrd="0" presId="urn:microsoft.com/office/officeart/2018/2/layout/IconVerticalSolidList"/>
    <dgm:cxn modelId="{2C18E38B-1045-4870-94FB-3E18113AA052}" type="presParOf" srcId="{9F69D61B-6653-4442-AD4D-B383C83DCB57}" destId="{B6356DCA-F027-4ED0-8083-8783F18A7A57}" srcOrd="0" destOrd="0" presId="urn:microsoft.com/office/officeart/2018/2/layout/IconVerticalSolidList"/>
    <dgm:cxn modelId="{A23CEE51-8C84-4D7F-9575-65569ABC4981}" type="presParOf" srcId="{B6356DCA-F027-4ED0-8083-8783F18A7A57}" destId="{9CE222D9-16F2-4F41-918E-9B7E86A902C4}" srcOrd="0" destOrd="0" presId="urn:microsoft.com/office/officeart/2018/2/layout/IconVerticalSolidList"/>
    <dgm:cxn modelId="{A1933EE6-A09C-44F2-8922-6F47C032E4D0}" type="presParOf" srcId="{B6356DCA-F027-4ED0-8083-8783F18A7A57}" destId="{B7FB5B79-AE08-4891-B6E3-DBF48C174722}" srcOrd="1" destOrd="0" presId="urn:microsoft.com/office/officeart/2018/2/layout/IconVerticalSolidList"/>
    <dgm:cxn modelId="{86B21487-E08A-4D13-A6C1-6C62475CA844}" type="presParOf" srcId="{B6356DCA-F027-4ED0-8083-8783F18A7A57}" destId="{C045F663-424F-4BFB-BCD4-AD94136E56F9}" srcOrd="2" destOrd="0" presId="urn:microsoft.com/office/officeart/2018/2/layout/IconVerticalSolidList"/>
    <dgm:cxn modelId="{3B9A5D8C-3F75-4D18-AC7E-BADF5E2CE35E}" type="presParOf" srcId="{B6356DCA-F027-4ED0-8083-8783F18A7A57}" destId="{006C17F0-EC27-434E-988F-17501DD3F328}" srcOrd="3" destOrd="0" presId="urn:microsoft.com/office/officeart/2018/2/layout/IconVerticalSolidList"/>
    <dgm:cxn modelId="{3591E100-2F56-432B-AA80-07AF8CD7164D}" type="presParOf" srcId="{9F69D61B-6653-4442-AD4D-B383C83DCB57}" destId="{D87D1466-0E0F-4919-AE30-8CA676AE8A7E}" srcOrd="1" destOrd="0" presId="urn:microsoft.com/office/officeart/2018/2/layout/IconVerticalSolidList"/>
    <dgm:cxn modelId="{DACB1324-0068-419A-A0E9-6B06B66B4AFC}" type="presParOf" srcId="{9F69D61B-6653-4442-AD4D-B383C83DCB57}" destId="{30F3276F-B536-4386-AE0F-E49E5EB58545}" srcOrd="2" destOrd="0" presId="urn:microsoft.com/office/officeart/2018/2/layout/IconVerticalSolidList"/>
    <dgm:cxn modelId="{C398E946-788E-4431-8C45-66B548BC7E16}" type="presParOf" srcId="{30F3276F-B536-4386-AE0F-E49E5EB58545}" destId="{00CCB4E2-25D1-4E32-A6CA-2E852640D1FC}" srcOrd="0" destOrd="0" presId="urn:microsoft.com/office/officeart/2018/2/layout/IconVerticalSolidList"/>
    <dgm:cxn modelId="{BD38D9B7-5B0B-4BF4-A29F-FC6F09B826B5}" type="presParOf" srcId="{30F3276F-B536-4386-AE0F-E49E5EB58545}" destId="{BB72A04C-99FB-4C86-A6EF-2422ED353BD6}" srcOrd="1" destOrd="0" presId="urn:microsoft.com/office/officeart/2018/2/layout/IconVerticalSolidList"/>
    <dgm:cxn modelId="{26B156C8-0679-4730-BB3F-3DCE6ABF82E5}" type="presParOf" srcId="{30F3276F-B536-4386-AE0F-E49E5EB58545}" destId="{061A30C3-8E83-4977-8149-629E9C4018DB}" srcOrd="2" destOrd="0" presId="urn:microsoft.com/office/officeart/2018/2/layout/IconVerticalSolidList"/>
    <dgm:cxn modelId="{43DC627D-F7AA-4D95-A8DA-A9A40A4648F7}" type="presParOf" srcId="{30F3276F-B536-4386-AE0F-E49E5EB58545}" destId="{C7D3DDBB-FA65-484D-A7A9-885A42A9358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18D089A-D871-48BE-BB6F-4A80431E9CE6}"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D010AD45-F28D-4337-82D6-2D8868C08C90}">
      <dgm:prSet custT="1"/>
      <dgm:spPr>
        <a:xfrm>
          <a:off x="902421" y="522945"/>
          <a:ext cx="2146828" cy="2146828"/>
        </a:xfrm>
        <a:prstGeom prst="roundRect">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600" b="0" i="0" dirty="0">
              <a:solidFill>
                <a:sysClr val="window" lastClr="FFFFFF"/>
              </a:solidFill>
              <a:latin typeface="Calibri" panose="020F0502020204030204"/>
              <a:ea typeface="+mn-ea"/>
              <a:cs typeface="+mn-cs"/>
            </a:rPr>
            <a:t>Python is very easy to learn and implement and provides a simple and comprehensive API.</a:t>
          </a:r>
          <a:endParaRPr lang="en-US" sz="2600" dirty="0">
            <a:solidFill>
              <a:sysClr val="window" lastClr="FFFFFF"/>
            </a:solidFill>
            <a:latin typeface="Calibri" panose="020F0502020204030204"/>
            <a:ea typeface="+mn-ea"/>
            <a:cs typeface="+mn-cs"/>
          </a:endParaRPr>
        </a:p>
      </dgm:t>
    </dgm:pt>
    <dgm:pt modelId="{0DE1EB8F-9DA2-426D-B0A9-91F4034EAF02}" type="parTrans" cxnId="{5E33E0B9-716E-44B9-97A5-651F6D275756}">
      <dgm:prSet/>
      <dgm:spPr/>
      <dgm:t>
        <a:bodyPr/>
        <a:lstStyle/>
        <a:p>
          <a:endParaRPr lang="en-US"/>
        </a:p>
      </dgm:t>
    </dgm:pt>
    <dgm:pt modelId="{B4738DB5-7E1E-4AEF-B138-5B38804B7A6F}" type="sibTrans" cxnId="{5E33E0B9-716E-44B9-97A5-651F6D275756}">
      <dgm:prSet/>
      <dgm:spPr/>
      <dgm:t>
        <a:bodyPr/>
        <a:lstStyle/>
        <a:p>
          <a:endParaRPr lang="en-US"/>
        </a:p>
      </dgm:t>
    </dgm:pt>
    <dgm:pt modelId="{D7393448-CBCD-4416-A4A3-BA9AB8249CE5}">
      <dgm:prSet custT="1"/>
      <dgm:spPr>
        <a:xfrm>
          <a:off x="3214390" y="522945"/>
          <a:ext cx="2146828" cy="2146828"/>
        </a:xfrm>
        <a:prstGeom prst="roundRect">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600" b="0" i="0" dirty="0" err="1">
              <a:solidFill>
                <a:sysClr val="window" lastClr="FFFFFF"/>
              </a:solidFill>
              <a:latin typeface="Calibri" panose="020F0502020204030204"/>
              <a:ea typeface="+mn-ea"/>
              <a:cs typeface="+mn-cs"/>
            </a:rPr>
            <a:t>PySpark</a:t>
          </a:r>
          <a:r>
            <a:rPr lang="en-US" sz="2600" b="0" i="0" dirty="0">
              <a:solidFill>
                <a:sysClr val="window" lastClr="FFFFFF"/>
              </a:solidFill>
              <a:latin typeface="Calibri" panose="020F0502020204030204"/>
              <a:ea typeface="+mn-ea"/>
              <a:cs typeface="+mn-cs"/>
            </a:rPr>
            <a:t> Provides an interactive shell to analyze the data in a distributed environment.</a:t>
          </a:r>
          <a:endParaRPr lang="en-US" sz="2600" dirty="0">
            <a:solidFill>
              <a:sysClr val="window" lastClr="FFFFFF"/>
            </a:solidFill>
            <a:latin typeface="Calibri" panose="020F0502020204030204"/>
            <a:ea typeface="+mn-ea"/>
            <a:cs typeface="+mn-cs"/>
          </a:endParaRPr>
        </a:p>
      </dgm:t>
    </dgm:pt>
    <dgm:pt modelId="{FE1B553E-7FA3-4E12-AF87-DC28229FDB87}" type="parTrans" cxnId="{650E531E-7462-493B-8DF4-1293BFD5016C}">
      <dgm:prSet/>
      <dgm:spPr/>
      <dgm:t>
        <a:bodyPr/>
        <a:lstStyle/>
        <a:p>
          <a:endParaRPr lang="en-US"/>
        </a:p>
      </dgm:t>
    </dgm:pt>
    <dgm:pt modelId="{29534F6D-2AA8-4939-9551-70C171150E1D}" type="sibTrans" cxnId="{650E531E-7462-493B-8DF4-1293BFD5016C}">
      <dgm:prSet/>
      <dgm:spPr/>
      <dgm:t>
        <a:bodyPr/>
        <a:lstStyle/>
        <a:p>
          <a:endParaRPr lang="en-US"/>
        </a:p>
      </dgm:t>
    </dgm:pt>
    <dgm:pt modelId="{30760659-CD9A-4D64-9DD4-737C547F736C}">
      <dgm:prSet custT="1"/>
      <dgm:spPr>
        <a:xfrm>
          <a:off x="902421" y="2834914"/>
          <a:ext cx="2146828" cy="2146828"/>
        </a:xfrm>
        <a:prstGeom prst="roundRect">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600" b="0" i="0" dirty="0">
              <a:solidFill>
                <a:sysClr val="window" lastClr="FFFFFF"/>
              </a:solidFill>
              <a:latin typeface="Calibri" panose="020F0502020204030204"/>
              <a:ea typeface="+mn-ea"/>
              <a:cs typeface="+mn-cs"/>
            </a:rPr>
            <a:t>With Python, the readability of code, maintenance, and familiarity is far better.</a:t>
          </a:r>
          <a:endParaRPr lang="en-US" sz="2600" dirty="0">
            <a:solidFill>
              <a:sysClr val="window" lastClr="FFFFFF"/>
            </a:solidFill>
            <a:latin typeface="Calibri" panose="020F0502020204030204"/>
            <a:ea typeface="+mn-ea"/>
            <a:cs typeface="+mn-cs"/>
          </a:endParaRPr>
        </a:p>
      </dgm:t>
    </dgm:pt>
    <dgm:pt modelId="{B32758F3-5053-4B4B-8C4C-B035C41FC276}" type="parTrans" cxnId="{880959C8-C73A-4042-8C1B-EB0ED530D12D}">
      <dgm:prSet/>
      <dgm:spPr/>
      <dgm:t>
        <a:bodyPr/>
        <a:lstStyle/>
        <a:p>
          <a:endParaRPr lang="en-US"/>
        </a:p>
      </dgm:t>
    </dgm:pt>
    <dgm:pt modelId="{33F9CE08-D23E-46FC-81ED-80FA0B2C9536}" type="sibTrans" cxnId="{880959C8-C73A-4042-8C1B-EB0ED530D12D}">
      <dgm:prSet/>
      <dgm:spPr/>
      <dgm:t>
        <a:bodyPr/>
        <a:lstStyle/>
        <a:p>
          <a:endParaRPr lang="en-US"/>
        </a:p>
      </dgm:t>
    </dgm:pt>
    <dgm:pt modelId="{33761175-BA20-4BD1-8E94-890F49D0C8C5}">
      <dgm:prSet custT="1"/>
      <dgm:spPr>
        <a:xfrm>
          <a:off x="3214390" y="2834914"/>
          <a:ext cx="2146828" cy="2146828"/>
        </a:xfrm>
        <a:prstGeom prst="round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600" b="0" i="0" dirty="0">
              <a:solidFill>
                <a:sysClr val="window" lastClr="FFFFFF"/>
              </a:solidFill>
              <a:latin typeface="Calibri" panose="020F0502020204030204"/>
              <a:ea typeface="+mn-ea"/>
              <a:cs typeface="+mn-cs"/>
            </a:rPr>
            <a:t>It features various options for data visualization, which is difficult using Scala or Java.</a:t>
          </a:r>
          <a:endParaRPr lang="en-US" sz="2600" dirty="0">
            <a:solidFill>
              <a:sysClr val="window" lastClr="FFFFFF"/>
            </a:solidFill>
            <a:latin typeface="Calibri" panose="020F0502020204030204"/>
            <a:ea typeface="+mn-ea"/>
            <a:cs typeface="+mn-cs"/>
          </a:endParaRPr>
        </a:p>
      </dgm:t>
    </dgm:pt>
    <dgm:pt modelId="{BE8A9441-D2D6-467E-AF76-1D7028A12D0A}" type="parTrans" cxnId="{659E4743-ADD2-4BE6-9467-F88FB9CFE345}">
      <dgm:prSet/>
      <dgm:spPr/>
      <dgm:t>
        <a:bodyPr/>
        <a:lstStyle/>
        <a:p>
          <a:endParaRPr lang="en-US"/>
        </a:p>
      </dgm:t>
    </dgm:pt>
    <dgm:pt modelId="{53C4D38C-BDA0-4362-9E89-CC1A97ADE09B}" type="sibTrans" cxnId="{659E4743-ADD2-4BE6-9467-F88FB9CFE345}">
      <dgm:prSet/>
      <dgm:spPr/>
      <dgm:t>
        <a:bodyPr/>
        <a:lstStyle/>
        <a:p>
          <a:endParaRPr lang="en-US"/>
        </a:p>
      </dgm:t>
    </dgm:pt>
    <dgm:pt modelId="{55E055BC-F4E1-43BA-84C2-C296252761AD}" type="pres">
      <dgm:prSet presAssocID="{E18D089A-D871-48BE-BB6F-4A80431E9CE6}" presName="matrix" presStyleCnt="0">
        <dgm:presLayoutVars>
          <dgm:chMax val="1"/>
          <dgm:dir/>
          <dgm:resizeHandles val="exact"/>
        </dgm:presLayoutVars>
      </dgm:prSet>
      <dgm:spPr/>
    </dgm:pt>
    <dgm:pt modelId="{62D39DD6-8049-4829-ADC8-524456C2F530}" type="pres">
      <dgm:prSet presAssocID="{E18D089A-D871-48BE-BB6F-4A80431E9CE6}" presName="diamond" presStyleLbl="bgShp" presStyleIdx="0" presStyleCnt="1"/>
      <dgm:spPr>
        <a:xfrm>
          <a:off x="379476" y="0"/>
          <a:ext cx="5504687" cy="5504687"/>
        </a:xfrm>
        <a:prstGeom prst="diamond">
          <a:avLst/>
        </a:prstGeom>
        <a:solidFill>
          <a:srgbClr val="ED7D31">
            <a:tint val="40000"/>
            <a:hueOff val="0"/>
            <a:satOff val="0"/>
            <a:lumOff val="0"/>
            <a:alphaOff val="0"/>
          </a:srgbClr>
        </a:solidFill>
        <a:ln>
          <a:noFill/>
        </a:ln>
        <a:effectLst/>
      </dgm:spPr>
    </dgm:pt>
    <dgm:pt modelId="{DED77E91-CFF5-48A7-A328-A1C1BB4E49E8}" type="pres">
      <dgm:prSet presAssocID="{E18D089A-D871-48BE-BB6F-4A80431E9CE6}" presName="quad1" presStyleLbl="node1" presStyleIdx="0" presStyleCnt="4">
        <dgm:presLayoutVars>
          <dgm:chMax val="0"/>
          <dgm:chPref val="0"/>
          <dgm:bulletEnabled val="1"/>
        </dgm:presLayoutVars>
      </dgm:prSet>
      <dgm:spPr/>
    </dgm:pt>
    <dgm:pt modelId="{89BFFF48-DF10-4FCA-B7BB-A192E3E75227}" type="pres">
      <dgm:prSet presAssocID="{E18D089A-D871-48BE-BB6F-4A80431E9CE6}" presName="quad2" presStyleLbl="node1" presStyleIdx="1" presStyleCnt="4">
        <dgm:presLayoutVars>
          <dgm:chMax val="0"/>
          <dgm:chPref val="0"/>
          <dgm:bulletEnabled val="1"/>
        </dgm:presLayoutVars>
      </dgm:prSet>
      <dgm:spPr/>
    </dgm:pt>
    <dgm:pt modelId="{0D62F8E2-9787-4B9C-AA99-7507EEA3FA3D}" type="pres">
      <dgm:prSet presAssocID="{E18D089A-D871-48BE-BB6F-4A80431E9CE6}" presName="quad3" presStyleLbl="node1" presStyleIdx="2" presStyleCnt="4">
        <dgm:presLayoutVars>
          <dgm:chMax val="0"/>
          <dgm:chPref val="0"/>
          <dgm:bulletEnabled val="1"/>
        </dgm:presLayoutVars>
      </dgm:prSet>
      <dgm:spPr/>
    </dgm:pt>
    <dgm:pt modelId="{4959D058-6BBD-47A3-8FE0-A586A0AFF343}" type="pres">
      <dgm:prSet presAssocID="{E18D089A-D871-48BE-BB6F-4A80431E9CE6}" presName="quad4" presStyleLbl="node1" presStyleIdx="3" presStyleCnt="4">
        <dgm:presLayoutVars>
          <dgm:chMax val="0"/>
          <dgm:chPref val="0"/>
          <dgm:bulletEnabled val="1"/>
        </dgm:presLayoutVars>
      </dgm:prSet>
      <dgm:spPr/>
    </dgm:pt>
  </dgm:ptLst>
  <dgm:cxnLst>
    <dgm:cxn modelId="{62DD700B-9E95-41EC-9FC0-85F083E668C6}" type="presOf" srcId="{33761175-BA20-4BD1-8E94-890F49D0C8C5}" destId="{4959D058-6BBD-47A3-8FE0-A586A0AFF343}" srcOrd="0" destOrd="0" presId="urn:microsoft.com/office/officeart/2005/8/layout/matrix3"/>
    <dgm:cxn modelId="{650E531E-7462-493B-8DF4-1293BFD5016C}" srcId="{E18D089A-D871-48BE-BB6F-4A80431E9CE6}" destId="{D7393448-CBCD-4416-A4A3-BA9AB8249CE5}" srcOrd="1" destOrd="0" parTransId="{FE1B553E-7FA3-4E12-AF87-DC28229FDB87}" sibTransId="{29534F6D-2AA8-4939-9551-70C171150E1D}"/>
    <dgm:cxn modelId="{212E4B26-A784-409B-ACF1-152992ADDD35}" type="presOf" srcId="{E18D089A-D871-48BE-BB6F-4A80431E9CE6}" destId="{55E055BC-F4E1-43BA-84C2-C296252761AD}" srcOrd="0" destOrd="0" presId="urn:microsoft.com/office/officeart/2005/8/layout/matrix3"/>
    <dgm:cxn modelId="{71A28042-1286-416E-A54C-1F530BDCFA1D}" type="presOf" srcId="{D7393448-CBCD-4416-A4A3-BA9AB8249CE5}" destId="{89BFFF48-DF10-4FCA-B7BB-A192E3E75227}" srcOrd="0" destOrd="0" presId="urn:microsoft.com/office/officeart/2005/8/layout/matrix3"/>
    <dgm:cxn modelId="{659E4743-ADD2-4BE6-9467-F88FB9CFE345}" srcId="{E18D089A-D871-48BE-BB6F-4A80431E9CE6}" destId="{33761175-BA20-4BD1-8E94-890F49D0C8C5}" srcOrd="3" destOrd="0" parTransId="{BE8A9441-D2D6-467E-AF76-1D7028A12D0A}" sibTransId="{53C4D38C-BDA0-4362-9E89-CC1A97ADE09B}"/>
    <dgm:cxn modelId="{C6CD147E-6E52-44D3-80AD-4CE4A8A88FB9}" type="presOf" srcId="{D010AD45-F28D-4337-82D6-2D8868C08C90}" destId="{DED77E91-CFF5-48A7-A328-A1C1BB4E49E8}" srcOrd="0" destOrd="0" presId="urn:microsoft.com/office/officeart/2005/8/layout/matrix3"/>
    <dgm:cxn modelId="{5E33E0B9-716E-44B9-97A5-651F6D275756}" srcId="{E18D089A-D871-48BE-BB6F-4A80431E9CE6}" destId="{D010AD45-F28D-4337-82D6-2D8868C08C90}" srcOrd="0" destOrd="0" parTransId="{0DE1EB8F-9DA2-426D-B0A9-91F4034EAF02}" sibTransId="{B4738DB5-7E1E-4AEF-B138-5B38804B7A6F}"/>
    <dgm:cxn modelId="{880959C8-C73A-4042-8C1B-EB0ED530D12D}" srcId="{E18D089A-D871-48BE-BB6F-4A80431E9CE6}" destId="{30760659-CD9A-4D64-9DD4-737C547F736C}" srcOrd="2" destOrd="0" parTransId="{B32758F3-5053-4B4B-8C4C-B035C41FC276}" sibTransId="{33F9CE08-D23E-46FC-81ED-80FA0B2C9536}"/>
    <dgm:cxn modelId="{1327FECD-C0F9-4DD5-8B85-9E5BF8145FDA}" type="presOf" srcId="{30760659-CD9A-4D64-9DD4-737C547F736C}" destId="{0D62F8E2-9787-4B9C-AA99-7507EEA3FA3D}" srcOrd="0" destOrd="0" presId="urn:microsoft.com/office/officeart/2005/8/layout/matrix3"/>
    <dgm:cxn modelId="{A0AE4D22-2814-45A2-A3C2-4AC64ECAF56C}" type="presParOf" srcId="{55E055BC-F4E1-43BA-84C2-C296252761AD}" destId="{62D39DD6-8049-4829-ADC8-524456C2F530}" srcOrd="0" destOrd="0" presId="urn:microsoft.com/office/officeart/2005/8/layout/matrix3"/>
    <dgm:cxn modelId="{92F845A7-7F62-4CEF-92FC-FC469AB03B91}" type="presParOf" srcId="{55E055BC-F4E1-43BA-84C2-C296252761AD}" destId="{DED77E91-CFF5-48A7-A328-A1C1BB4E49E8}" srcOrd="1" destOrd="0" presId="urn:microsoft.com/office/officeart/2005/8/layout/matrix3"/>
    <dgm:cxn modelId="{DB204927-35F9-4731-8635-EE1A4C2C1409}" type="presParOf" srcId="{55E055BC-F4E1-43BA-84C2-C296252761AD}" destId="{89BFFF48-DF10-4FCA-B7BB-A192E3E75227}" srcOrd="2" destOrd="0" presId="urn:microsoft.com/office/officeart/2005/8/layout/matrix3"/>
    <dgm:cxn modelId="{BE21BBAD-6326-4045-8F61-E1467949A79B}" type="presParOf" srcId="{55E055BC-F4E1-43BA-84C2-C296252761AD}" destId="{0D62F8E2-9787-4B9C-AA99-7507EEA3FA3D}" srcOrd="3" destOrd="0" presId="urn:microsoft.com/office/officeart/2005/8/layout/matrix3"/>
    <dgm:cxn modelId="{83A428B4-3427-4895-AEDC-DA2455519440}" type="presParOf" srcId="{55E055BC-F4E1-43BA-84C2-C296252761AD}" destId="{4959D058-6BBD-47A3-8FE0-A586A0AFF343}"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30AAED4-2DD2-44F3-852F-2467A4D3CD0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526889D-CCC7-4E87-9C93-0FD8CDE3A902}">
      <dgm:prSet custT="1"/>
      <dgm:spPr>
        <a:xfrm>
          <a:off x="1437631" y="531"/>
          <a:ext cx="9077968" cy="1244702"/>
        </a:xfrm>
        <a:prstGeom prst="rect">
          <a:avLst/>
        </a:prstGeom>
        <a:noFill/>
        <a:ln>
          <a:noFill/>
        </a:ln>
        <a:effectLst/>
      </dgm:spPr>
      <dgm:t>
        <a:bodyPr/>
        <a:lstStyle/>
        <a:p>
          <a:pPr>
            <a:buNone/>
          </a:pPr>
          <a:r>
            <a:rPr lang="en-US" sz="2800" b="0" i="0" dirty="0">
              <a:solidFill>
                <a:sysClr val="window" lastClr="FFFFFF">
                  <a:hueOff val="0"/>
                  <a:satOff val="0"/>
                  <a:lumOff val="0"/>
                  <a:alphaOff val="0"/>
                </a:sysClr>
              </a:solidFill>
              <a:latin typeface="Calibri" panose="020F0502020204030204"/>
              <a:ea typeface="+mn-ea"/>
              <a:cs typeface="+mn-cs"/>
            </a:rPr>
            <a:t>Python is one of the most widely used programming languages, especially for data science and it is easier to learn compared to other programming languages. </a:t>
          </a:r>
          <a:endParaRPr lang="en-US" sz="2800" dirty="0">
            <a:solidFill>
              <a:sysClr val="window" lastClr="FFFFFF">
                <a:hueOff val="0"/>
                <a:satOff val="0"/>
                <a:lumOff val="0"/>
                <a:alphaOff val="0"/>
              </a:sysClr>
            </a:solidFill>
            <a:latin typeface="Calibri" panose="020F0502020204030204"/>
            <a:ea typeface="+mn-ea"/>
            <a:cs typeface="+mn-cs"/>
          </a:endParaRPr>
        </a:p>
      </dgm:t>
    </dgm:pt>
    <dgm:pt modelId="{27A0B6F1-84ED-4CC6-885A-0EF839E8D9D7}" type="parTrans" cxnId="{DE4EEFAE-833F-43E9-B78E-D826FD3FB93C}">
      <dgm:prSet/>
      <dgm:spPr/>
      <dgm:t>
        <a:bodyPr/>
        <a:lstStyle/>
        <a:p>
          <a:endParaRPr lang="en-US"/>
        </a:p>
      </dgm:t>
    </dgm:pt>
    <dgm:pt modelId="{820CFC06-DACD-4400-BB58-C37CACCDD73B}" type="sibTrans" cxnId="{DE4EEFAE-833F-43E9-B78E-D826FD3FB93C}">
      <dgm:prSet/>
      <dgm:spPr/>
      <dgm:t>
        <a:bodyPr/>
        <a:lstStyle/>
        <a:p>
          <a:endParaRPr lang="en-US"/>
        </a:p>
      </dgm:t>
    </dgm:pt>
    <dgm:pt modelId="{E1E2EEE0-9411-4FCD-9C5E-5D90E5040F67}">
      <dgm:prSet custT="1"/>
      <dgm:spPr>
        <a:xfrm>
          <a:off x="1437631" y="1556410"/>
          <a:ext cx="9077968" cy="1244702"/>
        </a:xfrm>
        <a:prstGeom prst="rect">
          <a:avLst/>
        </a:prstGeom>
        <a:noFill/>
        <a:ln>
          <a:noFill/>
        </a:ln>
        <a:effectLst/>
      </dgm:spPr>
      <dgm:t>
        <a:bodyPr/>
        <a:lstStyle/>
        <a:p>
          <a:pPr>
            <a:buNone/>
          </a:pPr>
          <a:r>
            <a:rPr lang="en-US" sz="2800" b="0" i="0" dirty="0">
              <a:solidFill>
                <a:sysClr val="window" lastClr="FFFFFF">
                  <a:hueOff val="0"/>
                  <a:satOff val="0"/>
                  <a:lumOff val="0"/>
                  <a:alphaOff val="0"/>
                </a:sysClr>
              </a:solidFill>
              <a:latin typeface="Calibri" panose="020F0502020204030204"/>
              <a:ea typeface="+mn-ea"/>
              <a:cs typeface="+mn-cs"/>
            </a:rPr>
            <a:t>Many practitioners are already familiar with Python Pandas data transformations and manipulations for extracting insights from the data. </a:t>
          </a:r>
          <a:endParaRPr lang="en-US" sz="2800" dirty="0">
            <a:solidFill>
              <a:sysClr val="window" lastClr="FFFFFF">
                <a:hueOff val="0"/>
                <a:satOff val="0"/>
                <a:lumOff val="0"/>
                <a:alphaOff val="0"/>
              </a:sysClr>
            </a:solidFill>
            <a:latin typeface="Calibri" panose="020F0502020204030204"/>
            <a:ea typeface="+mn-ea"/>
            <a:cs typeface="+mn-cs"/>
          </a:endParaRPr>
        </a:p>
      </dgm:t>
    </dgm:pt>
    <dgm:pt modelId="{7FF82573-BA47-4CF2-8C28-2C8318507E05}" type="parTrans" cxnId="{139E569F-69BC-4AE0-932A-4AFBEFA615B4}">
      <dgm:prSet/>
      <dgm:spPr/>
      <dgm:t>
        <a:bodyPr/>
        <a:lstStyle/>
        <a:p>
          <a:endParaRPr lang="en-US"/>
        </a:p>
      </dgm:t>
    </dgm:pt>
    <dgm:pt modelId="{CBE86427-25B6-40F9-8FF8-17F16D875A43}" type="sibTrans" cxnId="{139E569F-69BC-4AE0-932A-4AFBEFA615B4}">
      <dgm:prSet/>
      <dgm:spPr/>
      <dgm:t>
        <a:bodyPr/>
        <a:lstStyle/>
        <a:p>
          <a:endParaRPr lang="en-US"/>
        </a:p>
      </dgm:t>
    </dgm:pt>
    <dgm:pt modelId="{F498A942-984A-4D56-BC71-32ED384D53AA}">
      <dgm:prSet custT="1"/>
      <dgm:spPr>
        <a:xfrm>
          <a:off x="1437631" y="3112289"/>
          <a:ext cx="9077968" cy="1244702"/>
        </a:xfrm>
        <a:prstGeom prst="rect">
          <a:avLst/>
        </a:prstGeom>
        <a:noFill/>
        <a:ln>
          <a:noFill/>
        </a:ln>
        <a:effectLst/>
      </dgm:spPr>
      <dgm:t>
        <a:bodyPr/>
        <a:lstStyle/>
        <a:p>
          <a:pPr>
            <a:buNone/>
          </a:pPr>
          <a:r>
            <a:rPr lang="en-US" sz="2800" b="0" i="0" dirty="0">
              <a:solidFill>
                <a:sysClr val="window" lastClr="FFFFFF">
                  <a:hueOff val="0"/>
                  <a:satOff val="0"/>
                  <a:lumOff val="0"/>
                  <a:alphaOff val="0"/>
                </a:sysClr>
              </a:solidFill>
              <a:latin typeface="Calibri" panose="020F0502020204030204"/>
              <a:ea typeface="+mn-ea"/>
              <a:cs typeface="+mn-cs"/>
            </a:rPr>
            <a:t>With strong support from the open-source community, </a:t>
          </a:r>
          <a:r>
            <a:rPr lang="en-US" sz="2800" b="0" i="0" dirty="0" err="1">
              <a:solidFill>
                <a:sysClr val="window" lastClr="FFFFFF">
                  <a:hueOff val="0"/>
                  <a:satOff val="0"/>
                  <a:lumOff val="0"/>
                  <a:alphaOff val="0"/>
                </a:sysClr>
              </a:solidFill>
              <a:latin typeface="Calibri" panose="020F0502020204030204"/>
              <a:ea typeface="+mn-ea"/>
              <a:cs typeface="+mn-cs"/>
            </a:rPr>
            <a:t>PySpark</a:t>
          </a:r>
          <a:r>
            <a:rPr lang="en-US" sz="2800" b="0" i="0" dirty="0">
              <a:solidFill>
                <a:sysClr val="window" lastClr="FFFFFF">
                  <a:hueOff val="0"/>
                  <a:satOff val="0"/>
                  <a:lumOff val="0"/>
                  <a:alphaOff val="0"/>
                </a:sysClr>
              </a:solidFill>
              <a:latin typeface="Calibri" panose="020F0502020204030204"/>
              <a:ea typeface="+mn-ea"/>
              <a:cs typeface="+mn-cs"/>
            </a:rPr>
            <a:t> was developed using the Py4j library.</a:t>
          </a:r>
          <a:endParaRPr lang="en-US" sz="2800" dirty="0">
            <a:solidFill>
              <a:sysClr val="window" lastClr="FFFFFF">
                <a:hueOff val="0"/>
                <a:satOff val="0"/>
                <a:lumOff val="0"/>
                <a:alphaOff val="0"/>
              </a:sysClr>
            </a:solidFill>
            <a:latin typeface="Calibri" panose="020F0502020204030204"/>
            <a:ea typeface="+mn-ea"/>
            <a:cs typeface="+mn-cs"/>
          </a:endParaRPr>
        </a:p>
      </dgm:t>
    </dgm:pt>
    <dgm:pt modelId="{FFB17522-7391-4924-9EF6-62AD92403A60}" type="parTrans" cxnId="{89EA789F-6CA5-4A70-9C42-4E95ECAA14D6}">
      <dgm:prSet/>
      <dgm:spPr/>
      <dgm:t>
        <a:bodyPr/>
        <a:lstStyle/>
        <a:p>
          <a:endParaRPr lang="en-US"/>
        </a:p>
      </dgm:t>
    </dgm:pt>
    <dgm:pt modelId="{4784DE39-D6A0-44FA-9887-093BDF3EFEFB}" type="sibTrans" cxnId="{89EA789F-6CA5-4A70-9C42-4E95ECAA14D6}">
      <dgm:prSet/>
      <dgm:spPr/>
      <dgm:t>
        <a:bodyPr/>
        <a:lstStyle/>
        <a:p>
          <a:endParaRPr lang="en-US"/>
        </a:p>
      </dgm:t>
    </dgm:pt>
    <dgm:pt modelId="{BAB06555-ED6E-4819-931A-9414F81C36FF}" type="pres">
      <dgm:prSet presAssocID="{730AAED4-2DD2-44F3-852F-2467A4D3CD00}" presName="root" presStyleCnt="0">
        <dgm:presLayoutVars>
          <dgm:dir/>
          <dgm:resizeHandles val="exact"/>
        </dgm:presLayoutVars>
      </dgm:prSet>
      <dgm:spPr/>
    </dgm:pt>
    <dgm:pt modelId="{BC48B1C2-7AB6-41E1-92DC-FE89A429CF54}" type="pres">
      <dgm:prSet presAssocID="{6526889D-CCC7-4E87-9C93-0FD8CDE3A902}" presName="compNode" presStyleCnt="0"/>
      <dgm:spPr/>
    </dgm:pt>
    <dgm:pt modelId="{56B8ADD0-1DB3-439B-928A-D310A381B743}" type="pres">
      <dgm:prSet presAssocID="{6526889D-CCC7-4E87-9C93-0FD8CDE3A902}" presName="bgRect" presStyleLbl="bgShp" presStyleIdx="0" presStyleCnt="3"/>
      <dgm:spPr>
        <a:xfrm>
          <a:off x="0" y="531"/>
          <a:ext cx="10515600" cy="1244702"/>
        </a:xfrm>
        <a:prstGeom prst="roundRect">
          <a:avLst>
            <a:gd name="adj" fmla="val 10000"/>
          </a:avLst>
        </a:prstGeom>
        <a:solidFill>
          <a:srgbClr val="ED7D31">
            <a:hueOff val="0"/>
            <a:satOff val="0"/>
            <a:lumOff val="0"/>
            <a:alphaOff val="0"/>
          </a:srgbClr>
        </a:solidFill>
        <a:ln>
          <a:noFill/>
        </a:ln>
        <a:effectLst/>
      </dgm:spPr>
    </dgm:pt>
    <dgm:pt modelId="{85ED0154-39E2-4989-9CB6-2AC32438FBBF}" type="pres">
      <dgm:prSet presAssocID="{6526889D-CCC7-4E87-9C93-0FD8CDE3A902}" presName="iconRect" presStyleLbl="node1" presStyleIdx="0" presStyleCnt="3"/>
      <dgm: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gm:spPr>
      <dgm:extLst>
        <a:ext uri="{E40237B7-FDA0-4F09-8148-C483321AD2D9}">
          <dgm14:cNvPr xmlns:dgm14="http://schemas.microsoft.com/office/drawing/2010/diagram" id="0" name="" descr="Programmer"/>
        </a:ext>
      </dgm:extLst>
    </dgm:pt>
    <dgm:pt modelId="{DBFC0AE9-751B-434C-980D-05F7E6EF1A75}" type="pres">
      <dgm:prSet presAssocID="{6526889D-CCC7-4E87-9C93-0FD8CDE3A902}" presName="spaceRect" presStyleCnt="0"/>
      <dgm:spPr/>
    </dgm:pt>
    <dgm:pt modelId="{20CB6BFD-676B-4488-8873-B4EBDAB700A2}" type="pres">
      <dgm:prSet presAssocID="{6526889D-CCC7-4E87-9C93-0FD8CDE3A902}" presName="parTx" presStyleLbl="revTx" presStyleIdx="0" presStyleCnt="3">
        <dgm:presLayoutVars>
          <dgm:chMax val="0"/>
          <dgm:chPref val="0"/>
        </dgm:presLayoutVars>
      </dgm:prSet>
      <dgm:spPr/>
    </dgm:pt>
    <dgm:pt modelId="{979BD927-2055-428E-B0EE-26D9AC0C8830}" type="pres">
      <dgm:prSet presAssocID="{820CFC06-DACD-4400-BB58-C37CACCDD73B}" presName="sibTrans" presStyleCnt="0"/>
      <dgm:spPr/>
    </dgm:pt>
    <dgm:pt modelId="{0627A89D-383D-4227-A1F8-F25C51A33149}" type="pres">
      <dgm:prSet presAssocID="{E1E2EEE0-9411-4FCD-9C5E-5D90E5040F67}" presName="compNode" presStyleCnt="0"/>
      <dgm:spPr/>
    </dgm:pt>
    <dgm:pt modelId="{7AE21796-A9BB-43BB-A9C9-1056ABF9A5B9}" type="pres">
      <dgm:prSet presAssocID="{E1E2EEE0-9411-4FCD-9C5E-5D90E5040F67}" presName="bgRect" presStyleLbl="bgShp" presStyleIdx="1" presStyleCnt="3"/>
      <dgm:spPr>
        <a:xfrm>
          <a:off x="0" y="1556410"/>
          <a:ext cx="10515600" cy="1244702"/>
        </a:xfrm>
        <a:prstGeom prst="roundRect">
          <a:avLst>
            <a:gd name="adj" fmla="val 10000"/>
          </a:avLst>
        </a:prstGeom>
        <a:solidFill>
          <a:srgbClr val="A5A5A5">
            <a:hueOff val="0"/>
            <a:satOff val="0"/>
            <a:lumOff val="0"/>
            <a:alphaOff val="0"/>
          </a:srgbClr>
        </a:solidFill>
        <a:ln>
          <a:noFill/>
        </a:ln>
        <a:effectLst/>
      </dgm:spPr>
    </dgm:pt>
    <dgm:pt modelId="{C10485A4-8365-4C4A-BB43-E2C8710DF290}" type="pres">
      <dgm:prSet presAssocID="{E1E2EEE0-9411-4FCD-9C5E-5D90E5040F67}" presName="iconRect" presStyleLbl="node1" presStyleIdx="1" presStyleCnt="3"/>
      <dgm: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gm:spPr>
      <dgm:extLst>
        <a:ext uri="{E40237B7-FDA0-4F09-8148-C483321AD2D9}">
          <dgm14:cNvPr xmlns:dgm14="http://schemas.microsoft.com/office/drawing/2010/diagram" id="0" name="" descr="Statistics"/>
        </a:ext>
      </dgm:extLst>
    </dgm:pt>
    <dgm:pt modelId="{F94DEBB4-78E8-46CA-8820-1AFFD01A5033}" type="pres">
      <dgm:prSet presAssocID="{E1E2EEE0-9411-4FCD-9C5E-5D90E5040F67}" presName="spaceRect" presStyleCnt="0"/>
      <dgm:spPr/>
    </dgm:pt>
    <dgm:pt modelId="{1DF6B9BD-9E10-48BF-835A-B47B2E41504F}" type="pres">
      <dgm:prSet presAssocID="{E1E2EEE0-9411-4FCD-9C5E-5D90E5040F67}" presName="parTx" presStyleLbl="revTx" presStyleIdx="1" presStyleCnt="3">
        <dgm:presLayoutVars>
          <dgm:chMax val="0"/>
          <dgm:chPref val="0"/>
        </dgm:presLayoutVars>
      </dgm:prSet>
      <dgm:spPr/>
    </dgm:pt>
    <dgm:pt modelId="{711548EB-00E5-4285-B35B-55CF4076BE38}" type="pres">
      <dgm:prSet presAssocID="{CBE86427-25B6-40F9-8FF8-17F16D875A43}" presName="sibTrans" presStyleCnt="0"/>
      <dgm:spPr/>
    </dgm:pt>
    <dgm:pt modelId="{E9490815-B133-4ECC-A70B-B0B14BF42684}" type="pres">
      <dgm:prSet presAssocID="{F498A942-984A-4D56-BC71-32ED384D53AA}" presName="compNode" presStyleCnt="0"/>
      <dgm:spPr/>
    </dgm:pt>
    <dgm:pt modelId="{68DDDF1D-5D8A-40F8-98C1-D334C5476670}" type="pres">
      <dgm:prSet presAssocID="{F498A942-984A-4D56-BC71-32ED384D53AA}" presName="bgRect" presStyleLbl="bgShp" presStyleIdx="2" presStyleCnt="3"/>
      <dgm:spPr>
        <a:xfrm>
          <a:off x="0" y="3112289"/>
          <a:ext cx="10515600" cy="1244702"/>
        </a:xfrm>
        <a:prstGeom prst="roundRect">
          <a:avLst>
            <a:gd name="adj" fmla="val 10000"/>
          </a:avLst>
        </a:prstGeom>
        <a:solidFill>
          <a:srgbClr val="FFC000">
            <a:hueOff val="0"/>
            <a:satOff val="0"/>
            <a:lumOff val="0"/>
            <a:alphaOff val="0"/>
          </a:srgbClr>
        </a:solidFill>
        <a:ln>
          <a:noFill/>
        </a:ln>
        <a:effectLst/>
      </dgm:spPr>
    </dgm:pt>
    <dgm:pt modelId="{7FB81C2D-D7AB-4D93-9248-8F9001AFFD15}" type="pres">
      <dgm:prSet presAssocID="{F498A942-984A-4D56-BC71-32ED384D53AA}" presName="iconRect" presStyleLbl="node1" presStyleIdx="2" presStyleCnt="3"/>
      <dgm: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gm:spPr>
      <dgm:extLst>
        <a:ext uri="{E40237B7-FDA0-4F09-8148-C483321AD2D9}">
          <dgm14:cNvPr xmlns:dgm14="http://schemas.microsoft.com/office/drawing/2010/diagram" id="0" name="" descr="Books on Shelf"/>
        </a:ext>
      </dgm:extLst>
    </dgm:pt>
    <dgm:pt modelId="{0D0DC73A-BF22-459B-B88D-52C59A2F24A9}" type="pres">
      <dgm:prSet presAssocID="{F498A942-984A-4D56-BC71-32ED384D53AA}" presName="spaceRect" presStyleCnt="0"/>
      <dgm:spPr/>
    </dgm:pt>
    <dgm:pt modelId="{4018159E-9F43-4FE5-BCAD-88E5C2525FF4}" type="pres">
      <dgm:prSet presAssocID="{F498A942-984A-4D56-BC71-32ED384D53AA}" presName="parTx" presStyleLbl="revTx" presStyleIdx="2" presStyleCnt="3">
        <dgm:presLayoutVars>
          <dgm:chMax val="0"/>
          <dgm:chPref val="0"/>
        </dgm:presLayoutVars>
      </dgm:prSet>
      <dgm:spPr/>
    </dgm:pt>
  </dgm:ptLst>
  <dgm:cxnLst>
    <dgm:cxn modelId="{87632B9D-35A2-4ED3-8D02-0488881E21F1}" type="presOf" srcId="{F498A942-984A-4D56-BC71-32ED384D53AA}" destId="{4018159E-9F43-4FE5-BCAD-88E5C2525FF4}" srcOrd="0" destOrd="0" presId="urn:microsoft.com/office/officeart/2018/2/layout/IconVerticalSolidList"/>
    <dgm:cxn modelId="{139E569F-69BC-4AE0-932A-4AFBEFA615B4}" srcId="{730AAED4-2DD2-44F3-852F-2467A4D3CD00}" destId="{E1E2EEE0-9411-4FCD-9C5E-5D90E5040F67}" srcOrd="1" destOrd="0" parTransId="{7FF82573-BA47-4CF2-8C28-2C8318507E05}" sibTransId="{CBE86427-25B6-40F9-8FF8-17F16D875A43}"/>
    <dgm:cxn modelId="{89EA789F-6CA5-4A70-9C42-4E95ECAA14D6}" srcId="{730AAED4-2DD2-44F3-852F-2467A4D3CD00}" destId="{F498A942-984A-4D56-BC71-32ED384D53AA}" srcOrd="2" destOrd="0" parTransId="{FFB17522-7391-4924-9EF6-62AD92403A60}" sibTransId="{4784DE39-D6A0-44FA-9887-093BDF3EFEFB}"/>
    <dgm:cxn modelId="{79AF06A2-0C33-46EE-8835-103D1F639B54}" type="presOf" srcId="{730AAED4-2DD2-44F3-852F-2467A4D3CD00}" destId="{BAB06555-ED6E-4819-931A-9414F81C36FF}" srcOrd="0" destOrd="0" presId="urn:microsoft.com/office/officeart/2018/2/layout/IconVerticalSolidList"/>
    <dgm:cxn modelId="{F6BF8BAD-B7B3-4388-9C50-F9F22B5255C9}" type="presOf" srcId="{6526889D-CCC7-4E87-9C93-0FD8CDE3A902}" destId="{20CB6BFD-676B-4488-8873-B4EBDAB700A2}" srcOrd="0" destOrd="0" presId="urn:microsoft.com/office/officeart/2018/2/layout/IconVerticalSolidList"/>
    <dgm:cxn modelId="{DE4EEFAE-833F-43E9-B78E-D826FD3FB93C}" srcId="{730AAED4-2DD2-44F3-852F-2467A4D3CD00}" destId="{6526889D-CCC7-4E87-9C93-0FD8CDE3A902}" srcOrd="0" destOrd="0" parTransId="{27A0B6F1-84ED-4CC6-885A-0EF839E8D9D7}" sibTransId="{820CFC06-DACD-4400-BB58-C37CACCDD73B}"/>
    <dgm:cxn modelId="{C9AE0DBE-9346-4722-8B30-EE9EA41BC830}" type="presOf" srcId="{E1E2EEE0-9411-4FCD-9C5E-5D90E5040F67}" destId="{1DF6B9BD-9E10-48BF-835A-B47B2E41504F}" srcOrd="0" destOrd="0" presId="urn:microsoft.com/office/officeart/2018/2/layout/IconVerticalSolidList"/>
    <dgm:cxn modelId="{F1E14BE8-9883-487D-91A1-86A9F2C8894F}" type="presParOf" srcId="{BAB06555-ED6E-4819-931A-9414F81C36FF}" destId="{BC48B1C2-7AB6-41E1-92DC-FE89A429CF54}" srcOrd="0" destOrd="0" presId="urn:microsoft.com/office/officeart/2018/2/layout/IconVerticalSolidList"/>
    <dgm:cxn modelId="{D514B2D5-9A17-45C7-9F28-8638EC759403}" type="presParOf" srcId="{BC48B1C2-7AB6-41E1-92DC-FE89A429CF54}" destId="{56B8ADD0-1DB3-439B-928A-D310A381B743}" srcOrd="0" destOrd="0" presId="urn:microsoft.com/office/officeart/2018/2/layout/IconVerticalSolidList"/>
    <dgm:cxn modelId="{61B1D288-2DCF-4D10-A090-08CC37631791}" type="presParOf" srcId="{BC48B1C2-7AB6-41E1-92DC-FE89A429CF54}" destId="{85ED0154-39E2-4989-9CB6-2AC32438FBBF}" srcOrd="1" destOrd="0" presId="urn:microsoft.com/office/officeart/2018/2/layout/IconVerticalSolidList"/>
    <dgm:cxn modelId="{D0A07E62-2197-43D5-A685-C599E1420E4A}" type="presParOf" srcId="{BC48B1C2-7AB6-41E1-92DC-FE89A429CF54}" destId="{DBFC0AE9-751B-434C-980D-05F7E6EF1A75}" srcOrd="2" destOrd="0" presId="urn:microsoft.com/office/officeart/2018/2/layout/IconVerticalSolidList"/>
    <dgm:cxn modelId="{38CF4556-4FC4-47B7-8AE8-9D520764E667}" type="presParOf" srcId="{BC48B1C2-7AB6-41E1-92DC-FE89A429CF54}" destId="{20CB6BFD-676B-4488-8873-B4EBDAB700A2}" srcOrd="3" destOrd="0" presId="urn:microsoft.com/office/officeart/2018/2/layout/IconVerticalSolidList"/>
    <dgm:cxn modelId="{7E572D5B-A14E-448D-A6F8-82EE387CEFDB}" type="presParOf" srcId="{BAB06555-ED6E-4819-931A-9414F81C36FF}" destId="{979BD927-2055-428E-B0EE-26D9AC0C8830}" srcOrd="1" destOrd="0" presId="urn:microsoft.com/office/officeart/2018/2/layout/IconVerticalSolidList"/>
    <dgm:cxn modelId="{1CAFB39C-0CCD-4E6D-91D4-336764B1D25B}" type="presParOf" srcId="{BAB06555-ED6E-4819-931A-9414F81C36FF}" destId="{0627A89D-383D-4227-A1F8-F25C51A33149}" srcOrd="2" destOrd="0" presId="urn:microsoft.com/office/officeart/2018/2/layout/IconVerticalSolidList"/>
    <dgm:cxn modelId="{6B2168A1-4D7A-45DB-BA3F-D1F6A8FDBFEC}" type="presParOf" srcId="{0627A89D-383D-4227-A1F8-F25C51A33149}" destId="{7AE21796-A9BB-43BB-A9C9-1056ABF9A5B9}" srcOrd="0" destOrd="0" presId="urn:microsoft.com/office/officeart/2018/2/layout/IconVerticalSolidList"/>
    <dgm:cxn modelId="{12C23F82-8784-464A-9D99-2B95E6C7098F}" type="presParOf" srcId="{0627A89D-383D-4227-A1F8-F25C51A33149}" destId="{C10485A4-8365-4C4A-BB43-E2C8710DF290}" srcOrd="1" destOrd="0" presId="urn:microsoft.com/office/officeart/2018/2/layout/IconVerticalSolidList"/>
    <dgm:cxn modelId="{4D66AD11-62CF-44B2-A4D5-2FB50286E8E7}" type="presParOf" srcId="{0627A89D-383D-4227-A1F8-F25C51A33149}" destId="{F94DEBB4-78E8-46CA-8820-1AFFD01A5033}" srcOrd="2" destOrd="0" presId="urn:microsoft.com/office/officeart/2018/2/layout/IconVerticalSolidList"/>
    <dgm:cxn modelId="{8F68FF5F-5EF4-420E-8494-5B7736388EE4}" type="presParOf" srcId="{0627A89D-383D-4227-A1F8-F25C51A33149}" destId="{1DF6B9BD-9E10-48BF-835A-B47B2E41504F}" srcOrd="3" destOrd="0" presId="urn:microsoft.com/office/officeart/2018/2/layout/IconVerticalSolidList"/>
    <dgm:cxn modelId="{241D77D5-EFCC-462B-AF99-B94911E125AD}" type="presParOf" srcId="{BAB06555-ED6E-4819-931A-9414F81C36FF}" destId="{711548EB-00E5-4285-B35B-55CF4076BE38}" srcOrd="3" destOrd="0" presId="urn:microsoft.com/office/officeart/2018/2/layout/IconVerticalSolidList"/>
    <dgm:cxn modelId="{2F6CC9C5-C3A8-44A3-A8E0-9EBE0857D196}" type="presParOf" srcId="{BAB06555-ED6E-4819-931A-9414F81C36FF}" destId="{E9490815-B133-4ECC-A70B-B0B14BF42684}" srcOrd="4" destOrd="0" presId="urn:microsoft.com/office/officeart/2018/2/layout/IconVerticalSolidList"/>
    <dgm:cxn modelId="{0C0BD507-6BCE-42EA-A58E-A7E17614B11D}" type="presParOf" srcId="{E9490815-B133-4ECC-A70B-B0B14BF42684}" destId="{68DDDF1D-5D8A-40F8-98C1-D334C5476670}" srcOrd="0" destOrd="0" presId="urn:microsoft.com/office/officeart/2018/2/layout/IconVerticalSolidList"/>
    <dgm:cxn modelId="{FDF5A6BA-D443-4CAC-B6B9-E3D3DB1E0838}" type="presParOf" srcId="{E9490815-B133-4ECC-A70B-B0B14BF42684}" destId="{7FB81C2D-D7AB-4D93-9248-8F9001AFFD15}" srcOrd="1" destOrd="0" presId="urn:microsoft.com/office/officeart/2018/2/layout/IconVerticalSolidList"/>
    <dgm:cxn modelId="{CBCA2F51-D8CD-4A5F-AC4A-E1154F973BF3}" type="presParOf" srcId="{E9490815-B133-4ECC-A70B-B0B14BF42684}" destId="{0D0DC73A-BF22-459B-B88D-52C59A2F24A9}" srcOrd="2" destOrd="0" presId="urn:microsoft.com/office/officeart/2018/2/layout/IconVerticalSolidList"/>
    <dgm:cxn modelId="{6C91A7A8-7436-4AEF-98A8-E6A79A66E85C}" type="presParOf" srcId="{E9490815-B133-4ECC-A70B-B0B14BF42684}" destId="{4018159E-9F43-4FE5-BCAD-88E5C2525FF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1061-642E-42A5-BFF7-6B17892D9133}"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C1E2070-7B06-46B1-8635-60A780C0A2E7}">
      <dgm:prSet custT="1"/>
      <dgm:spPr/>
      <dgm:t>
        <a:bodyPr/>
        <a:lstStyle/>
        <a:p>
          <a:pPr>
            <a:lnSpc>
              <a:spcPct val="100000"/>
            </a:lnSpc>
            <a:defRPr b="1"/>
          </a:pPr>
          <a:r>
            <a:rPr lang="en-IN" sz="3600"/>
            <a:t>Polyglot</a:t>
          </a:r>
          <a:endParaRPr lang="en-US" sz="3600"/>
        </a:p>
      </dgm:t>
    </dgm:pt>
    <dgm:pt modelId="{3EEB82BB-FEC0-496B-B765-0D3BFE86F6BB}" type="parTrans" cxnId="{59E6D59D-19E3-4A61-BCE6-ED8FB815841A}">
      <dgm:prSet/>
      <dgm:spPr/>
      <dgm:t>
        <a:bodyPr/>
        <a:lstStyle/>
        <a:p>
          <a:endParaRPr lang="en-US"/>
        </a:p>
      </dgm:t>
    </dgm:pt>
    <dgm:pt modelId="{A253B89F-D758-4BD8-888D-44308BC42C1A}" type="sibTrans" cxnId="{59E6D59D-19E3-4A61-BCE6-ED8FB815841A}">
      <dgm:prSet/>
      <dgm:spPr/>
      <dgm:t>
        <a:bodyPr/>
        <a:lstStyle/>
        <a:p>
          <a:endParaRPr lang="en-US"/>
        </a:p>
      </dgm:t>
    </dgm:pt>
    <dgm:pt modelId="{F13FFB07-9DE4-42BB-B98F-FD3374EF6441}">
      <dgm:prSet custT="1"/>
      <dgm:spPr/>
      <dgm:t>
        <a:bodyPr/>
        <a:lstStyle/>
        <a:p>
          <a:pPr>
            <a:lnSpc>
              <a:spcPct val="100000"/>
            </a:lnSpc>
          </a:pPr>
          <a:r>
            <a:rPr lang="en-IN" sz="2000"/>
            <a:t>Spark is written in scala, but the high level API in available in Java, Scala, Python and R. In python the distribution of spark is available as PySpark.</a:t>
          </a:r>
          <a:endParaRPr lang="en-US" sz="2000"/>
        </a:p>
      </dgm:t>
    </dgm:pt>
    <dgm:pt modelId="{23C1E1EB-8844-4B4D-AAAA-338F134E4571}" type="parTrans" cxnId="{17789747-B134-4348-A1F9-AC5668224541}">
      <dgm:prSet/>
      <dgm:spPr/>
      <dgm:t>
        <a:bodyPr/>
        <a:lstStyle/>
        <a:p>
          <a:endParaRPr lang="en-US"/>
        </a:p>
      </dgm:t>
    </dgm:pt>
    <dgm:pt modelId="{C3C4C5E4-6622-4A65-9966-9602B9F2BF7C}" type="sibTrans" cxnId="{17789747-B134-4348-A1F9-AC5668224541}">
      <dgm:prSet/>
      <dgm:spPr/>
      <dgm:t>
        <a:bodyPr/>
        <a:lstStyle/>
        <a:p>
          <a:endParaRPr lang="en-US"/>
        </a:p>
      </dgm:t>
    </dgm:pt>
    <dgm:pt modelId="{B00FAF34-1E90-43E3-A8FC-754826BB38D4}">
      <dgm:prSet custT="1"/>
      <dgm:spPr/>
      <dgm:t>
        <a:bodyPr/>
        <a:lstStyle/>
        <a:p>
          <a:pPr>
            <a:lnSpc>
              <a:spcPct val="100000"/>
            </a:lnSpc>
            <a:defRPr b="1"/>
          </a:pPr>
          <a:r>
            <a:rPr lang="en-IN" sz="3600"/>
            <a:t>Speed</a:t>
          </a:r>
          <a:endParaRPr lang="en-US" sz="3600"/>
        </a:p>
      </dgm:t>
    </dgm:pt>
    <dgm:pt modelId="{6B34F287-C2DD-497E-930B-9BDE9AD26AE0}" type="parTrans" cxnId="{E1DA9765-AF1E-48D8-8F73-1932D486FC2A}">
      <dgm:prSet/>
      <dgm:spPr/>
      <dgm:t>
        <a:bodyPr/>
        <a:lstStyle/>
        <a:p>
          <a:endParaRPr lang="en-US"/>
        </a:p>
      </dgm:t>
    </dgm:pt>
    <dgm:pt modelId="{350216C0-C6CE-4A04-8F63-A05D4145D294}" type="sibTrans" cxnId="{E1DA9765-AF1E-48D8-8F73-1932D486FC2A}">
      <dgm:prSet/>
      <dgm:spPr/>
      <dgm:t>
        <a:bodyPr/>
        <a:lstStyle/>
        <a:p>
          <a:endParaRPr lang="en-US"/>
        </a:p>
      </dgm:t>
    </dgm:pt>
    <dgm:pt modelId="{EB6379ED-1F99-4BA0-A387-6755FF69F6FF}">
      <dgm:prSet custT="1"/>
      <dgm:spPr/>
      <dgm:t>
        <a:bodyPr/>
        <a:lstStyle/>
        <a:p>
          <a:pPr>
            <a:lnSpc>
              <a:spcPct val="100000"/>
            </a:lnSpc>
          </a:pPr>
          <a:r>
            <a:rPr lang="en-US" sz="2000"/>
            <a:t>The PySpark framework is way faster than other traditional frameworks for Big Data processing.</a:t>
          </a:r>
        </a:p>
      </dgm:t>
    </dgm:pt>
    <dgm:pt modelId="{B8D25AD4-7ACB-4318-A4F3-AA314E9D643E}" type="parTrans" cxnId="{19695235-BFC8-4968-A2CC-DDE9FF01482E}">
      <dgm:prSet/>
      <dgm:spPr/>
      <dgm:t>
        <a:bodyPr/>
        <a:lstStyle/>
        <a:p>
          <a:endParaRPr lang="en-US"/>
        </a:p>
      </dgm:t>
    </dgm:pt>
    <dgm:pt modelId="{FBE1045C-1AA7-4268-B695-E6BF93BDFB17}" type="sibTrans" cxnId="{19695235-BFC8-4968-A2CC-DDE9FF01482E}">
      <dgm:prSet/>
      <dgm:spPr/>
      <dgm:t>
        <a:bodyPr/>
        <a:lstStyle/>
        <a:p>
          <a:endParaRPr lang="en-US"/>
        </a:p>
      </dgm:t>
    </dgm:pt>
    <dgm:pt modelId="{AE62D733-951A-41B6-957F-752E4C61F476}">
      <dgm:prSet custT="1"/>
      <dgm:spPr/>
      <dgm:t>
        <a:bodyPr/>
        <a:lstStyle/>
        <a:p>
          <a:pPr>
            <a:lnSpc>
              <a:spcPct val="100000"/>
            </a:lnSpc>
            <a:defRPr b="1"/>
          </a:pPr>
          <a:r>
            <a:rPr lang="en-IN" sz="3600"/>
            <a:t>Multiple Formats</a:t>
          </a:r>
          <a:endParaRPr lang="en-US" sz="3600"/>
        </a:p>
      </dgm:t>
    </dgm:pt>
    <dgm:pt modelId="{775879FC-9D41-4BAF-86E9-83669E052B06}" type="parTrans" cxnId="{F2DC6EB9-3C90-48F6-B90C-72425A9E1703}">
      <dgm:prSet/>
      <dgm:spPr/>
      <dgm:t>
        <a:bodyPr/>
        <a:lstStyle/>
        <a:p>
          <a:endParaRPr lang="en-US"/>
        </a:p>
      </dgm:t>
    </dgm:pt>
    <dgm:pt modelId="{22FF63E9-8675-4D50-9BC4-A18F0A9A33EE}" type="sibTrans" cxnId="{F2DC6EB9-3C90-48F6-B90C-72425A9E1703}">
      <dgm:prSet/>
      <dgm:spPr/>
      <dgm:t>
        <a:bodyPr/>
        <a:lstStyle/>
        <a:p>
          <a:endParaRPr lang="en-US"/>
        </a:p>
      </dgm:t>
    </dgm:pt>
    <dgm:pt modelId="{AB7731BA-D7F3-4424-83ED-9BDED128CF49}">
      <dgm:prSet custT="1"/>
      <dgm:spPr/>
      <dgm:t>
        <a:bodyPr/>
        <a:lstStyle/>
        <a:p>
          <a:pPr>
            <a:lnSpc>
              <a:spcPct val="100000"/>
            </a:lnSpc>
          </a:pPr>
          <a:r>
            <a:rPr lang="en-US" sz="2000"/>
            <a:t>Spark supports multiple data sources such as Parquet, JSON, Hive and Cassandra apart from the usual formats such as text files, CSV and RDBMS tables. </a:t>
          </a:r>
        </a:p>
      </dgm:t>
    </dgm:pt>
    <dgm:pt modelId="{8B470C2C-7B4E-4476-9104-72EE5006781F}" type="parTrans" cxnId="{20E47BA7-4483-4B06-82C8-2E47F5AD2BB9}">
      <dgm:prSet/>
      <dgm:spPr/>
      <dgm:t>
        <a:bodyPr/>
        <a:lstStyle/>
        <a:p>
          <a:endParaRPr lang="en-US"/>
        </a:p>
      </dgm:t>
    </dgm:pt>
    <dgm:pt modelId="{2637ED21-EBB5-4A7E-B9DF-9567B6C88348}" type="sibTrans" cxnId="{20E47BA7-4483-4B06-82C8-2E47F5AD2BB9}">
      <dgm:prSet/>
      <dgm:spPr/>
      <dgm:t>
        <a:bodyPr/>
        <a:lstStyle/>
        <a:p>
          <a:endParaRPr lang="en-US"/>
        </a:p>
      </dgm:t>
    </dgm:pt>
    <dgm:pt modelId="{6F9487A4-97A2-498C-8912-36A42381B5AC}">
      <dgm:prSet custT="1"/>
      <dgm:spPr/>
      <dgm:t>
        <a:bodyPr/>
        <a:lstStyle/>
        <a:p>
          <a:pPr>
            <a:lnSpc>
              <a:spcPct val="100000"/>
            </a:lnSpc>
            <a:defRPr b="1"/>
          </a:pPr>
          <a:r>
            <a:rPr lang="en-IN" sz="3600"/>
            <a:t>Real Time Computation</a:t>
          </a:r>
          <a:endParaRPr lang="en-US" sz="3600"/>
        </a:p>
      </dgm:t>
    </dgm:pt>
    <dgm:pt modelId="{B5CF5DA6-4EB3-4A9A-9589-9B47FD655BE3}" type="parTrans" cxnId="{DDF1B33E-1F2F-4090-B02E-3FCD44EB9664}">
      <dgm:prSet/>
      <dgm:spPr/>
      <dgm:t>
        <a:bodyPr/>
        <a:lstStyle/>
        <a:p>
          <a:endParaRPr lang="en-US"/>
        </a:p>
      </dgm:t>
    </dgm:pt>
    <dgm:pt modelId="{3E7C6985-0AAB-4FAA-B367-45DEFAAA5A17}" type="sibTrans" cxnId="{DDF1B33E-1F2F-4090-B02E-3FCD44EB9664}">
      <dgm:prSet/>
      <dgm:spPr/>
      <dgm:t>
        <a:bodyPr/>
        <a:lstStyle/>
        <a:p>
          <a:endParaRPr lang="en-US"/>
        </a:p>
      </dgm:t>
    </dgm:pt>
    <dgm:pt modelId="{D550D8CE-642E-4AE8-9FEC-DA1EC8E2FAC7}">
      <dgm:prSet custT="1"/>
      <dgm:spPr/>
      <dgm:t>
        <a:bodyPr/>
        <a:lstStyle/>
        <a:p>
          <a:pPr>
            <a:lnSpc>
              <a:spcPct val="100000"/>
            </a:lnSpc>
          </a:pPr>
          <a:r>
            <a:rPr lang="en-US" sz="2000" dirty="0"/>
            <a:t>Because of the in-memory processing in the </a:t>
          </a:r>
          <a:r>
            <a:rPr lang="en-US" sz="2000" dirty="0" err="1"/>
            <a:t>PySpark</a:t>
          </a:r>
          <a:r>
            <a:rPr lang="en-US" sz="2000" dirty="0"/>
            <a:t> framework, it shows low latency.</a:t>
          </a:r>
        </a:p>
      </dgm:t>
    </dgm:pt>
    <dgm:pt modelId="{58DE4744-7340-4379-8D72-DA4433FC6084}" type="parTrans" cxnId="{96257351-78F7-4680-8542-AAF37D2AA220}">
      <dgm:prSet/>
      <dgm:spPr/>
      <dgm:t>
        <a:bodyPr/>
        <a:lstStyle/>
        <a:p>
          <a:endParaRPr lang="en-US"/>
        </a:p>
      </dgm:t>
    </dgm:pt>
    <dgm:pt modelId="{41040210-4A91-4231-B1DC-BDC2F193FD93}" type="sibTrans" cxnId="{96257351-78F7-4680-8542-AAF37D2AA220}">
      <dgm:prSet/>
      <dgm:spPr/>
      <dgm:t>
        <a:bodyPr/>
        <a:lstStyle/>
        <a:p>
          <a:endParaRPr lang="en-US"/>
        </a:p>
      </dgm:t>
    </dgm:pt>
    <dgm:pt modelId="{CD245D3E-E76B-43DC-9AD0-DE0EC95EE6C9}" type="pres">
      <dgm:prSet presAssocID="{C4CB1061-642E-42A5-BFF7-6B17892D9133}" presName="root" presStyleCnt="0">
        <dgm:presLayoutVars>
          <dgm:dir/>
          <dgm:resizeHandles val="exact"/>
        </dgm:presLayoutVars>
      </dgm:prSet>
      <dgm:spPr/>
    </dgm:pt>
    <dgm:pt modelId="{05A23F66-A17B-42FB-BDEF-839C61018FDB}" type="pres">
      <dgm:prSet presAssocID="{EC1E2070-7B06-46B1-8635-60A780C0A2E7}" presName="compNode" presStyleCnt="0"/>
      <dgm:spPr/>
    </dgm:pt>
    <dgm:pt modelId="{C91BC7FF-0333-47C6-A219-36B667FC3F76}" type="pres">
      <dgm:prSet presAssocID="{EC1E2070-7B06-46B1-8635-60A780C0A2E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469FC5CA-642D-4B24-9001-4C8A94FE1D50}" type="pres">
      <dgm:prSet presAssocID="{EC1E2070-7B06-46B1-8635-60A780C0A2E7}" presName="iconSpace" presStyleCnt="0"/>
      <dgm:spPr/>
    </dgm:pt>
    <dgm:pt modelId="{7A135136-D290-4BAE-81EF-DDA3C1E156C5}" type="pres">
      <dgm:prSet presAssocID="{EC1E2070-7B06-46B1-8635-60A780C0A2E7}" presName="parTx" presStyleLbl="revTx" presStyleIdx="0" presStyleCnt="8">
        <dgm:presLayoutVars>
          <dgm:chMax val="0"/>
          <dgm:chPref val="0"/>
        </dgm:presLayoutVars>
      </dgm:prSet>
      <dgm:spPr/>
    </dgm:pt>
    <dgm:pt modelId="{852DBC3A-22D9-4C24-BC72-699115C7E102}" type="pres">
      <dgm:prSet presAssocID="{EC1E2070-7B06-46B1-8635-60A780C0A2E7}" presName="txSpace" presStyleCnt="0"/>
      <dgm:spPr/>
    </dgm:pt>
    <dgm:pt modelId="{F493B9AD-DB9F-4AD9-B888-555CDB412825}" type="pres">
      <dgm:prSet presAssocID="{EC1E2070-7B06-46B1-8635-60A780C0A2E7}" presName="desTx" presStyleLbl="revTx" presStyleIdx="1" presStyleCnt="8">
        <dgm:presLayoutVars/>
      </dgm:prSet>
      <dgm:spPr/>
    </dgm:pt>
    <dgm:pt modelId="{F8811943-CAB8-49D9-9A82-496899669C48}" type="pres">
      <dgm:prSet presAssocID="{A253B89F-D758-4BD8-888D-44308BC42C1A}" presName="sibTrans" presStyleCnt="0"/>
      <dgm:spPr/>
    </dgm:pt>
    <dgm:pt modelId="{F0F611AE-8111-4E3A-BB15-F26FED94AD5D}" type="pres">
      <dgm:prSet presAssocID="{B00FAF34-1E90-43E3-A8FC-754826BB38D4}" presName="compNode" presStyleCnt="0"/>
      <dgm:spPr/>
    </dgm:pt>
    <dgm:pt modelId="{BFDDFB4A-DE46-404A-9DAE-87FEDB351DF4}" type="pres">
      <dgm:prSet presAssocID="{B00FAF34-1E90-43E3-A8FC-754826BB38D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E1527DE-E403-46B1-9293-19B5A381C033}" type="pres">
      <dgm:prSet presAssocID="{B00FAF34-1E90-43E3-A8FC-754826BB38D4}" presName="iconSpace" presStyleCnt="0"/>
      <dgm:spPr/>
    </dgm:pt>
    <dgm:pt modelId="{11349CD7-446F-47B0-A7CE-AE11C430C625}" type="pres">
      <dgm:prSet presAssocID="{B00FAF34-1E90-43E3-A8FC-754826BB38D4}" presName="parTx" presStyleLbl="revTx" presStyleIdx="2" presStyleCnt="8">
        <dgm:presLayoutVars>
          <dgm:chMax val="0"/>
          <dgm:chPref val="0"/>
        </dgm:presLayoutVars>
      </dgm:prSet>
      <dgm:spPr/>
    </dgm:pt>
    <dgm:pt modelId="{8C958A2E-B73E-4ECC-93A9-166F9D2F37BC}" type="pres">
      <dgm:prSet presAssocID="{B00FAF34-1E90-43E3-A8FC-754826BB38D4}" presName="txSpace" presStyleCnt="0"/>
      <dgm:spPr/>
    </dgm:pt>
    <dgm:pt modelId="{7B7805C9-4023-4A1E-9DD7-2D0D47841603}" type="pres">
      <dgm:prSet presAssocID="{B00FAF34-1E90-43E3-A8FC-754826BB38D4}" presName="desTx" presStyleLbl="revTx" presStyleIdx="3" presStyleCnt="8">
        <dgm:presLayoutVars/>
      </dgm:prSet>
      <dgm:spPr/>
    </dgm:pt>
    <dgm:pt modelId="{987BFF29-ACED-414F-B269-19310C74BBD7}" type="pres">
      <dgm:prSet presAssocID="{350216C0-C6CE-4A04-8F63-A05D4145D294}" presName="sibTrans" presStyleCnt="0"/>
      <dgm:spPr/>
    </dgm:pt>
    <dgm:pt modelId="{9C32D0AA-59F6-457C-94E8-32D8A3FD181D}" type="pres">
      <dgm:prSet presAssocID="{AE62D733-951A-41B6-957F-752E4C61F476}" presName="compNode" presStyleCnt="0"/>
      <dgm:spPr/>
    </dgm:pt>
    <dgm:pt modelId="{243BFB32-49EE-46E7-BC7B-9ED6E862CC96}" type="pres">
      <dgm:prSet presAssocID="{AE62D733-951A-41B6-957F-752E4C61F47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DFE38921-6C42-495E-A150-4C343D4B80CE}" type="pres">
      <dgm:prSet presAssocID="{AE62D733-951A-41B6-957F-752E4C61F476}" presName="iconSpace" presStyleCnt="0"/>
      <dgm:spPr/>
    </dgm:pt>
    <dgm:pt modelId="{D95D5D1F-60C2-45A9-990F-2C55F0869CC5}" type="pres">
      <dgm:prSet presAssocID="{AE62D733-951A-41B6-957F-752E4C61F476}" presName="parTx" presStyleLbl="revTx" presStyleIdx="4" presStyleCnt="8">
        <dgm:presLayoutVars>
          <dgm:chMax val="0"/>
          <dgm:chPref val="0"/>
        </dgm:presLayoutVars>
      </dgm:prSet>
      <dgm:spPr/>
    </dgm:pt>
    <dgm:pt modelId="{035D4166-76E9-4AE0-8827-25A451F5F233}" type="pres">
      <dgm:prSet presAssocID="{AE62D733-951A-41B6-957F-752E4C61F476}" presName="txSpace" presStyleCnt="0"/>
      <dgm:spPr/>
    </dgm:pt>
    <dgm:pt modelId="{A83228CA-A9B9-4C31-B695-79AFACB1198C}" type="pres">
      <dgm:prSet presAssocID="{AE62D733-951A-41B6-957F-752E4C61F476}" presName="desTx" presStyleLbl="revTx" presStyleIdx="5" presStyleCnt="8">
        <dgm:presLayoutVars/>
      </dgm:prSet>
      <dgm:spPr/>
    </dgm:pt>
    <dgm:pt modelId="{C3B418CA-95EB-4834-8DC3-864E51C94948}" type="pres">
      <dgm:prSet presAssocID="{22FF63E9-8675-4D50-9BC4-A18F0A9A33EE}" presName="sibTrans" presStyleCnt="0"/>
      <dgm:spPr/>
    </dgm:pt>
    <dgm:pt modelId="{681484E5-86C0-4D8B-B546-943E09A04FE3}" type="pres">
      <dgm:prSet presAssocID="{6F9487A4-97A2-498C-8912-36A42381B5AC}" presName="compNode" presStyleCnt="0"/>
      <dgm:spPr/>
    </dgm:pt>
    <dgm:pt modelId="{7420D59E-81DB-40B4-9AC2-DE260E2BF511}" type="pres">
      <dgm:prSet presAssocID="{6F9487A4-97A2-498C-8912-36A42381B5A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BCAEA90F-DBC1-4BE2-91DA-6B087B2AD7E9}" type="pres">
      <dgm:prSet presAssocID="{6F9487A4-97A2-498C-8912-36A42381B5AC}" presName="iconSpace" presStyleCnt="0"/>
      <dgm:spPr/>
    </dgm:pt>
    <dgm:pt modelId="{54FB497F-A4D8-4E6C-B32F-ADC82D865307}" type="pres">
      <dgm:prSet presAssocID="{6F9487A4-97A2-498C-8912-36A42381B5AC}" presName="parTx" presStyleLbl="revTx" presStyleIdx="6" presStyleCnt="8">
        <dgm:presLayoutVars>
          <dgm:chMax val="0"/>
          <dgm:chPref val="0"/>
        </dgm:presLayoutVars>
      </dgm:prSet>
      <dgm:spPr/>
    </dgm:pt>
    <dgm:pt modelId="{34424CC3-979D-4678-A8A1-A9534D01C471}" type="pres">
      <dgm:prSet presAssocID="{6F9487A4-97A2-498C-8912-36A42381B5AC}" presName="txSpace" presStyleCnt="0"/>
      <dgm:spPr/>
    </dgm:pt>
    <dgm:pt modelId="{C5A8C61F-86D9-4852-9B96-1191E378013C}" type="pres">
      <dgm:prSet presAssocID="{6F9487A4-97A2-498C-8912-36A42381B5AC}" presName="desTx" presStyleLbl="revTx" presStyleIdx="7" presStyleCnt="8">
        <dgm:presLayoutVars/>
      </dgm:prSet>
      <dgm:spPr/>
    </dgm:pt>
  </dgm:ptLst>
  <dgm:cxnLst>
    <dgm:cxn modelId="{DA4EC213-8A82-4E1C-BA6A-36EAA31D2FBF}" type="presOf" srcId="{B00FAF34-1E90-43E3-A8FC-754826BB38D4}" destId="{11349CD7-446F-47B0-A7CE-AE11C430C625}" srcOrd="0" destOrd="0" presId="urn:microsoft.com/office/officeart/2018/5/layout/CenteredIconLabelDescriptionList"/>
    <dgm:cxn modelId="{F6942A22-7B67-4E33-8EBE-F4F799AAFDC9}" type="presOf" srcId="{F13FFB07-9DE4-42BB-B98F-FD3374EF6441}" destId="{F493B9AD-DB9F-4AD9-B888-555CDB412825}" srcOrd="0" destOrd="0" presId="urn:microsoft.com/office/officeart/2018/5/layout/CenteredIconLabelDescriptionList"/>
    <dgm:cxn modelId="{19695235-BFC8-4968-A2CC-DDE9FF01482E}" srcId="{B00FAF34-1E90-43E3-A8FC-754826BB38D4}" destId="{EB6379ED-1F99-4BA0-A387-6755FF69F6FF}" srcOrd="0" destOrd="0" parTransId="{B8D25AD4-7ACB-4318-A4F3-AA314E9D643E}" sibTransId="{FBE1045C-1AA7-4268-B695-E6BF93BDFB17}"/>
    <dgm:cxn modelId="{DDF1B33E-1F2F-4090-B02E-3FCD44EB9664}" srcId="{C4CB1061-642E-42A5-BFF7-6B17892D9133}" destId="{6F9487A4-97A2-498C-8912-36A42381B5AC}" srcOrd="3" destOrd="0" parTransId="{B5CF5DA6-4EB3-4A9A-9589-9B47FD655BE3}" sibTransId="{3E7C6985-0AAB-4FAA-B367-45DEFAAA5A17}"/>
    <dgm:cxn modelId="{9977BF5C-AD39-4311-8FE3-FB746701462C}" type="presOf" srcId="{EC1E2070-7B06-46B1-8635-60A780C0A2E7}" destId="{7A135136-D290-4BAE-81EF-DDA3C1E156C5}" srcOrd="0" destOrd="0" presId="urn:microsoft.com/office/officeart/2018/5/layout/CenteredIconLabelDescriptionList"/>
    <dgm:cxn modelId="{E1DA9765-AF1E-48D8-8F73-1932D486FC2A}" srcId="{C4CB1061-642E-42A5-BFF7-6B17892D9133}" destId="{B00FAF34-1E90-43E3-A8FC-754826BB38D4}" srcOrd="1" destOrd="0" parTransId="{6B34F287-C2DD-497E-930B-9BDE9AD26AE0}" sibTransId="{350216C0-C6CE-4A04-8F63-A05D4145D294}"/>
    <dgm:cxn modelId="{17789747-B134-4348-A1F9-AC5668224541}" srcId="{EC1E2070-7B06-46B1-8635-60A780C0A2E7}" destId="{F13FFB07-9DE4-42BB-B98F-FD3374EF6441}" srcOrd="0" destOrd="0" parTransId="{23C1E1EB-8844-4B4D-AAAA-338F134E4571}" sibTransId="{C3C4C5E4-6622-4A65-9966-9602B9F2BF7C}"/>
    <dgm:cxn modelId="{96257351-78F7-4680-8542-AAF37D2AA220}" srcId="{6F9487A4-97A2-498C-8912-36A42381B5AC}" destId="{D550D8CE-642E-4AE8-9FEC-DA1EC8E2FAC7}" srcOrd="0" destOrd="0" parTransId="{58DE4744-7340-4379-8D72-DA4433FC6084}" sibTransId="{41040210-4A91-4231-B1DC-BDC2F193FD93}"/>
    <dgm:cxn modelId="{78AACB78-47A3-44B0-B83B-10D343E9765F}" type="presOf" srcId="{6F9487A4-97A2-498C-8912-36A42381B5AC}" destId="{54FB497F-A4D8-4E6C-B32F-ADC82D865307}" srcOrd="0" destOrd="0" presId="urn:microsoft.com/office/officeart/2018/5/layout/CenteredIconLabelDescriptionList"/>
    <dgm:cxn modelId="{B3C9418D-CC66-486F-A328-E3444D94D73B}" type="presOf" srcId="{D550D8CE-642E-4AE8-9FEC-DA1EC8E2FAC7}" destId="{C5A8C61F-86D9-4852-9B96-1191E378013C}" srcOrd="0" destOrd="0" presId="urn:microsoft.com/office/officeart/2018/5/layout/CenteredIconLabelDescriptionList"/>
    <dgm:cxn modelId="{A5157D90-D7A0-4C3E-83CB-C9E0ACD43471}" type="presOf" srcId="{AB7731BA-D7F3-4424-83ED-9BDED128CF49}" destId="{A83228CA-A9B9-4C31-B695-79AFACB1198C}" srcOrd="0" destOrd="0" presId="urn:microsoft.com/office/officeart/2018/5/layout/CenteredIconLabelDescriptionList"/>
    <dgm:cxn modelId="{59E6D59D-19E3-4A61-BCE6-ED8FB815841A}" srcId="{C4CB1061-642E-42A5-BFF7-6B17892D9133}" destId="{EC1E2070-7B06-46B1-8635-60A780C0A2E7}" srcOrd="0" destOrd="0" parTransId="{3EEB82BB-FEC0-496B-B765-0D3BFE86F6BB}" sibTransId="{A253B89F-D758-4BD8-888D-44308BC42C1A}"/>
    <dgm:cxn modelId="{20E47BA7-4483-4B06-82C8-2E47F5AD2BB9}" srcId="{AE62D733-951A-41B6-957F-752E4C61F476}" destId="{AB7731BA-D7F3-4424-83ED-9BDED128CF49}" srcOrd="0" destOrd="0" parTransId="{8B470C2C-7B4E-4476-9104-72EE5006781F}" sibTransId="{2637ED21-EBB5-4A7E-B9DF-9567B6C88348}"/>
    <dgm:cxn modelId="{2752D0AF-82F5-4166-8247-147FACC3BABF}" type="presOf" srcId="{EB6379ED-1F99-4BA0-A387-6755FF69F6FF}" destId="{7B7805C9-4023-4A1E-9DD7-2D0D47841603}" srcOrd="0" destOrd="0" presId="urn:microsoft.com/office/officeart/2018/5/layout/CenteredIconLabelDescriptionList"/>
    <dgm:cxn modelId="{F2DC6EB9-3C90-48F6-B90C-72425A9E1703}" srcId="{C4CB1061-642E-42A5-BFF7-6B17892D9133}" destId="{AE62D733-951A-41B6-957F-752E4C61F476}" srcOrd="2" destOrd="0" parTransId="{775879FC-9D41-4BAF-86E9-83669E052B06}" sibTransId="{22FF63E9-8675-4D50-9BC4-A18F0A9A33EE}"/>
    <dgm:cxn modelId="{09ED53F4-C46C-468F-AB6A-5DFEC77D051A}" type="presOf" srcId="{C4CB1061-642E-42A5-BFF7-6B17892D9133}" destId="{CD245D3E-E76B-43DC-9AD0-DE0EC95EE6C9}" srcOrd="0" destOrd="0" presId="urn:microsoft.com/office/officeart/2018/5/layout/CenteredIconLabelDescriptionList"/>
    <dgm:cxn modelId="{043833FE-1B30-4AE5-A946-FB4B3B2103D7}" type="presOf" srcId="{AE62D733-951A-41B6-957F-752E4C61F476}" destId="{D95D5D1F-60C2-45A9-990F-2C55F0869CC5}" srcOrd="0" destOrd="0" presId="urn:microsoft.com/office/officeart/2018/5/layout/CenteredIconLabelDescriptionList"/>
    <dgm:cxn modelId="{BEAE0533-889E-4AF2-84BD-7B9D0850FA8E}" type="presParOf" srcId="{CD245D3E-E76B-43DC-9AD0-DE0EC95EE6C9}" destId="{05A23F66-A17B-42FB-BDEF-839C61018FDB}" srcOrd="0" destOrd="0" presId="urn:microsoft.com/office/officeart/2018/5/layout/CenteredIconLabelDescriptionList"/>
    <dgm:cxn modelId="{4084D48A-4E97-4FDB-A98A-AA2BEDEA3974}" type="presParOf" srcId="{05A23F66-A17B-42FB-BDEF-839C61018FDB}" destId="{C91BC7FF-0333-47C6-A219-36B667FC3F76}" srcOrd="0" destOrd="0" presId="urn:microsoft.com/office/officeart/2018/5/layout/CenteredIconLabelDescriptionList"/>
    <dgm:cxn modelId="{88AFA574-CCE5-46E4-A484-8836EB84837B}" type="presParOf" srcId="{05A23F66-A17B-42FB-BDEF-839C61018FDB}" destId="{469FC5CA-642D-4B24-9001-4C8A94FE1D50}" srcOrd="1" destOrd="0" presId="urn:microsoft.com/office/officeart/2018/5/layout/CenteredIconLabelDescriptionList"/>
    <dgm:cxn modelId="{D703B8DD-C9D1-45CA-BCD6-55395421EE2A}" type="presParOf" srcId="{05A23F66-A17B-42FB-BDEF-839C61018FDB}" destId="{7A135136-D290-4BAE-81EF-DDA3C1E156C5}" srcOrd="2" destOrd="0" presId="urn:microsoft.com/office/officeart/2018/5/layout/CenteredIconLabelDescriptionList"/>
    <dgm:cxn modelId="{E9C5778F-A9AA-49E6-A922-866F644C3CD0}" type="presParOf" srcId="{05A23F66-A17B-42FB-BDEF-839C61018FDB}" destId="{852DBC3A-22D9-4C24-BC72-699115C7E102}" srcOrd="3" destOrd="0" presId="urn:microsoft.com/office/officeart/2018/5/layout/CenteredIconLabelDescriptionList"/>
    <dgm:cxn modelId="{54FF96F1-FCC0-434D-AA30-DEE32D0C64D3}" type="presParOf" srcId="{05A23F66-A17B-42FB-BDEF-839C61018FDB}" destId="{F493B9AD-DB9F-4AD9-B888-555CDB412825}" srcOrd="4" destOrd="0" presId="urn:microsoft.com/office/officeart/2018/5/layout/CenteredIconLabelDescriptionList"/>
    <dgm:cxn modelId="{1E300530-AAE2-4685-9D2E-87C3062BC251}" type="presParOf" srcId="{CD245D3E-E76B-43DC-9AD0-DE0EC95EE6C9}" destId="{F8811943-CAB8-49D9-9A82-496899669C48}" srcOrd="1" destOrd="0" presId="urn:microsoft.com/office/officeart/2018/5/layout/CenteredIconLabelDescriptionList"/>
    <dgm:cxn modelId="{FEC63C35-F395-4991-B68C-5088E4D0CE96}" type="presParOf" srcId="{CD245D3E-E76B-43DC-9AD0-DE0EC95EE6C9}" destId="{F0F611AE-8111-4E3A-BB15-F26FED94AD5D}" srcOrd="2" destOrd="0" presId="urn:microsoft.com/office/officeart/2018/5/layout/CenteredIconLabelDescriptionList"/>
    <dgm:cxn modelId="{012052D6-13B6-46BF-965A-240F571E5290}" type="presParOf" srcId="{F0F611AE-8111-4E3A-BB15-F26FED94AD5D}" destId="{BFDDFB4A-DE46-404A-9DAE-87FEDB351DF4}" srcOrd="0" destOrd="0" presId="urn:microsoft.com/office/officeart/2018/5/layout/CenteredIconLabelDescriptionList"/>
    <dgm:cxn modelId="{BF3E8022-4362-45F9-A0BB-7C42AE718A2D}" type="presParOf" srcId="{F0F611AE-8111-4E3A-BB15-F26FED94AD5D}" destId="{5E1527DE-E403-46B1-9293-19B5A381C033}" srcOrd="1" destOrd="0" presId="urn:microsoft.com/office/officeart/2018/5/layout/CenteredIconLabelDescriptionList"/>
    <dgm:cxn modelId="{8E4D98C4-441D-429A-A0FB-E38BD5096BCD}" type="presParOf" srcId="{F0F611AE-8111-4E3A-BB15-F26FED94AD5D}" destId="{11349CD7-446F-47B0-A7CE-AE11C430C625}" srcOrd="2" destOrd="0" presId="urn:microsoft.com/office/officeart/2018/5/layout/CenteredIconLabelDescriptionList"/>
    <dgm:cxn modelId="{9073F011-8981-4B77-B144-EB1F35FC4F69}" type="presParOf" srcId="{F0F611AE-8111-4E3A-BB15-F26FED94AD5D}" destId="{8C958A2E-B73E-4ECC-93A9-166F9D2F37BC}" srcOrd="3" destOrd="0" presId="urn:microsoft.com/office/officeart/2018/5/layout/CenteredIconLabelDescriptionList"/>
    <dgm:cxn modelId="{26C8AC9B-5B0D-4E81-85F5-0F549C125779}" type="presParOf" srcId="{F0F611AE-8111-4E3A-BB15-F26FED94AD5D}" destId="{7B7805C9-4023-4A1E-9DD7-2D0D47841603}" srcOrd="4" destOrd="0" presId="urn:microsoft.com/office/officeart/2018/5/layout/CenteredIconLabelDescriptionList"/>
    <dgm:cxn modelId="{03F0FD7C-5F07-4D63-912E-553A67C2408A}" type="presParOf" srcId="{CD245D3E-E76B-43DC-9AD0-DE0EC95EE6C9}" destId="{987BFF29-ACED-414F-B269-19310C74BBD7}" srcOrd="3" destOrd="0" presId="urn:microsoft.com/office/officeart/2018/5/layout/CenteredIconLabelDescriptionList"/>
    <dgm:cxn modelId="{972F7639-9D62-437E-B10F-50E279667FDF}" type="presParOf" srcId="{CD245D3E-E76B-43DC-9AD0-DE0EC95EE6C9}" destId="{9C32D0AA-59F6-457C-94E8-32D8A3FD181D}" srcOrd="4" destOrd="0" presId="urn:microsoft.com/office/officeart/2018/5/layout/CenteredIconLabelDescriptionList"/>
    <dgm:cxn modelId="{8A89D0E4-AD97-4221-8482-FE75FAE81B90}" type="presParOf" srcId="{9C32D0AA-59F6-457C-94E8-32D8A3FD181D}" destId="{243BFB32-49EE-46E7-BC7B-9ED6E862CC96}" srcOrd="0" destOrd="0" presId="urn:microsoft.com/office/officeart/2018/5/layout/CenteredIconLabelDescriptionList"/>
    <dgm:cxn modelId="{5D9ECB5B-7ADE-42B9-BA50-FC7799103DE1}" type="presParOf" srcId="{9C32D0AA-59F6-457C-94E8-32D8A3FD181D}" destId="{DFE38921-6C42-495E-A150-4C343D4B80CE}" srcOrd="1" destOrd="0" presId="urn:microsoft.com/office/officeart/2018/5/layout/CenteredIconLabelDescriptionList"/>
    <dgm:cxn modelId="{4A0891A3-1479-479F-8805-CC14B86D1F7E}" type="presParOf" srcId="{9C32D0AA-59F6-457C-94E8-32D8A3FD181D}" destId="{D95D5D1F-60C2-45A9-990F-2C55F0869CC5}" srcOrd="2" destOrd="0" presId="urn:microsoft.com/office/officeart/2018/5/layout/CenteredIconLabelDescriptionList"/>
    <dgm:cxn modelId="{65A388C3-5C31-4467-AE7D-4C84C4E964B9}" type="presParOf" srcId="{9C32D0AA-59F6-457C-94E8-32D8A3FD181D}" destId="{035D4166-76E9-4AE0-8827-25A451F5F233}" srcOrd="3" destOrd="0" presId="urn:microsoft.com/office/officeart/2018/5/layout/CenteredIconLabelDescriptionList"/>
    <dgm:cxn modelId="{E73C27B7-2A56-4691-AFDE-64F661BBD0C4}" type="presParOf" srcId="{9C32D0AA-59F6-457C-94E8-32D8A3FD181D}" destId="{A83228CA-A9B9-4C31-B695-79AFACB1198C}" srcOrd="4" destOrd="0" presId="urn:microsoft.com/office/officeart/2018/5/layout/CenteredIconLabelDescriptionList"/>
    <dgm:cxn modelId="{836F44C8-DCEB-4523-B0A8-99B29F8917C2}" type="presParOf" srcId="{CD245D3E-E76B-43DC-9AD0-DE0EC95EE6C9}" destId="{C3B418CA-95EB-4834-8DC3-864E51C94948}" srcOrd="5" destOrd="0" presId="urn:microsoft.com/office/officeart/2018/5/layout/CenteredIconLabelDescriptionList"/>
    <dgm:cxn modelId="{B3093EC0-61FE-4ED6-902D-C9331645BA82}" type="presParOf" srcId="{CD245D3E-E76B-43DC-9AD0-DE0EC95EE6C9}" destId="{681484E5-86C0-4D8B-B546-943E09A04FE3}" srcOrd="6" destOrd="0" presId="urn:microsoft.com/office/officeart/2018/5/layout/CenteredIconLabelDescriptionList"/>
    <dgm:cxn modelId="{E99834EE-2247-4A42-8A9F-2EE6EBB75138}" type="presParOf" srcId="{681484E5-86C0-4D8B-B546-943E09A04FE3}" destId="{7420D59E-81DB-40B4-9AC2-DE260E2BF511}" srcOrd="0" destOrd="0" presId="urn:microsoft.com/office/officeart/2018/5/layout/CenteredIconLabelDescriptionList"/>
    <dgm:cxn modelId="{D2A1D290-8431-4F22-A2D6-C2108C4EACAA}" type="presParOf" srcId="{681484E5-86C0-4D8B-B546-943E09A04FE3}" destId="{BCAEA90F-DBC1-4BE2-91DA-6B087B2AD7E9}" srcOrd="1" destOrd="0" presId="urn:microsoft.com/office/officeart/2018/5/layout/CenteredIconLabelDescriptionList"/>
    <dgm:cxn modelId="{48B9DB00-AFB3-444B-8C2B-31989D13C24B}" type="presParOf" srcId="{681484E5-86C0-4D8B-B546-943E09A04FE3}" destId="{54FB497F-A4D8-4E6C-B32F-ADC82D865307}" srcOrd="2" destOrd="0" presId="urn:microsoft.com/office/officeart/2018/5/layout/CenteredIconLabelDescriptionList"/>
    <dgm:cxn modelId="{4D9E1223-21D9-46EE-9C3D-7446C703D551}" type="presParOf" srcId="{681484E5-86C0-4D8B-B546-943E09A04FE3}" destId="{34424CC3-979D-4678-A8A1-A9534D01C471}" srcOrd="3" destOrd="0" presId="urn:microsoft.com/office/officeart/2018/5/layout/CenteredIconLabelDescriptionList"/>
    <dgm:cxn modelId="{BE085592-6961-4F79-942A-AF1704DD4EFC}" type="presParOf" srcId="{681484E5-86C0-4D8B-B546-943E09A04FE3}" destId="{C5A8C61F-86D9-4852-9B96-1191E378013C}"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FB57FA-0EE8-4D35-9D7B-CF612E099367}"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44E508A-162A-4982-9CB1-49C2549D66A3}">
      <dgm:prSet/>
      <dgm:spPr/>
      <dgm:t>
        <a:bodyPr/>
        <a:lstStyle/>
        <a:p>
          <a:pPr>
            <a:defRPr b="1"/>
          </a:pPr>
          <a:r>
            <a:rPr lang="en-US"/>
            <a:t>Caching</a:t>
          </a:r>
        </a:p>
      </dgm:t>
    </dgm:pt>
    <dgm:pt modelId="{E059EED5-0541-4D26-B4FA-24FCBFD71477}" type="parTrans" cxnId="{D58926A5-5E44-47B1-B1C3-162867AD078F}">
      <dgm:prSet/>
      <dgm:spPr/>
      <dgm:t>
        <a:bodyPr/>
        <a:lstStyle/>
        <a:p>
          <a:endParaRPr lang="en-US"/>
        </a:p>
      </dgm:t>
    </dgm:pt>
    <dgm:pt modelId="{8A910399-7B00-427D-8049-DB6E35776C8C}" type="sibTrans" cxnId="{D58926A5-5E44-47B1-B1C3-162867AD078F}">
      <dgm:prSet/>
      <dgm:spPr/>
      <dgm:t>
        <a:bodyPr/>
        <a:lstStyle/>
        <a:p>
          <a:endParaRPr lang="en-US"/>
        </a:p>
      </dgm:t>
    </dgm:pt>
    <dgm:pt modelId="{CC4A468C-60DC-4BFD-8D08-2E30108204D5}">
      <dgm:prSet/>
      <dgm:spPr/>
      <dgm:t>
        <a:bodyPr/>
        <a:lstStyle/>
        <a:p>
          <a:r>
            <a:rPr lang="en-US"/>
            <a:t>Simple programming layer provides powerful caching and disk persistence capabilities.</a:t>
          </a:r>
        </a:p>
      </dgm:t>
    </dgm:pt>
    <dgm:pt modelId="{EC04F5B8-6D07-4F43-A65E-08B7D0CC0FB9}" type="parTrans" cxnId="{332EB601-779B-44AD-9533-794408431D9B}">
      <dgm:prSet/>
      <dgm:spPr/>
      <dgm:t>
        <a:bodyPr/>
        <a:lstStyle/>
        <a:p>
          <a:endParaRPr lang="en-US"/>
        </a:p>
      </dgm:t>
    </dgm:pt>
    <dgm:pt modelId="{AC4E0B9F-4AE8-47B1-82C9-7653952E01E3}" type="sibTrans" cxnId="{332EB601-779B-44AD-9533-794408431D9B}">
      <dgm:prSet/>
      <dgm:spPr/>
      <dgm:t>
        <a:bodyPr/>
        <a:lstStyle/>
        <a:p>
          <a:endParaRPr lang="en-US"/>
        </a:p>
      </dgm:t>
    </dgm:pt>
    <dgm:pt modelId="{73220466-287D-4CFF-8A9F-996744C475C0}">
      <dgm:prSet/>
      <dgm:spPr/>
      <dgm:t>
        <a:bodyPr/>
        <a:lstStyle/>
        <a:p>
          <a:pPr>
            <a:defRPr b="1"/>
          </a:pPr>
          <a:r>
            <a:rPr lang="en-US"/>
            <a:t>Deployment</a:t>
          </a:r>
        </a:p>
      </dgm:t>
    </dgm:pt>
    <dgm:pt modelId="{C53FB80E-096C-4A22-B58A-314133C80BF5}" type="parTrans" cxnId="{353C6A6F-E3AA-42D7-90F4-F069EC600DCA}">
      <dgm:prSet/>
      <dgm:spPr/>
      <dgm:t>
        <a:bodyPr/>
        <a:lstStyle/>
        <a:p>
          <a:endParaRPr lang="en-US"/>
        </a:p>
      </dgm:t>
    </dgm:pt>
    <dgm:pt modelId="{3E52959F-73A1-443D-B0A7-4291FCF25BF2}" type="sibTrans" cxnId="{353C6A6F-E3AA-42D7-90F4-F069EC600DCA}">
      <dgm:prSet/>
      <dgm:spPr/>
      <dgm:t>
        <a:bodyPr/>
        <a:lstStyle/>
        <a:p>
          <a:endParaRPr lang="en-US"/>
        </a:p>
      </dgm:t>
    </dgm:pt>
    <dgm:pt modelId="{E5115FD0-EFE1-48D3-B32D-23A9FAD4C3C6}">
      <dgm:prSet/>
      <dgm:spPr/>
      <dgm:t>
        <a:bodyPr/>
        <a:lstStyle/>
        <a:p>
          <a:r>
            <a:rPr lang="en-US"/>
            <a:t>It can be deployed through Mesos, Hadoop via YARN, or Spark’s own cluster manager.</a:t>
          </a:r>
        </a:p>
      </dgm:t>
    </dgm:pt>
    <dgm:pt modelId="{10144DFC-BEAE-471A-8F3E-76DDFBF61545}" type="parTrans" cxnId="{1865ECB7-E84D-4931-B936-C13685AF8541}">
      <dgm:prSet/>
      <dgm:spPr/>
      <dgm:t>
        <a:bodyPr/>
        <a:lstStyle/>
        <a:p>
          <a:endParaRPr lang="en-US"/>
        </a:p>
      </dgm:t>
    </dgm:pt>
    <dgm:pt modelId="{50681BA6-39DB-4FA2-9D04-0118FE4D34BE}" type="sibTrans" cxnId="{1865ECB7-E84D-4931-B936-C13685AF8541}">
      <dgm:prSet/>
      <dgm:spPr/>
      <dgm:t>
        <a:bodyPr/>
        <a:lstStyle/>
        <a:p>
          <a:endParaRPr lang="en-US"/>
        </a:p>
      </dgm:t>
    </dgm:pt>
    <dgm:pt modelId="{CA7B5722-EFB2-482D-9EFF-0048FBDDA6CD}">
      <dgm:prSet/>
      <dgm:spPr/>
      <dgm:t>
        <a:bodyPr/>
        <a:lstStyle/>
        <a:p>
          <a:pPr>
            <a:defRPr b="1"/>
          </a:pPr>
          <a:r>
            <a:rPr lang="en-US"/>
            <a:t>Hadoop Integration</a:t>
          </a:r>
        </a:p>
      </dgm:t>
    </dgm:pt>
    <dgm:pt modelId="{B1906DC3-3F92-43AF-887B-93CBC2A6F4AF}" type="parTrans" cxnId="{CC1606F6-029F-4F6B-BC4C-C3E5FAD1349F}">
      <dgm:prSet/>
      <dgm:spPr/>
      <dgm:t>
        <a:bodyPr/>
        <a:lstStyle/>
        <a:p>
          <a:endParaRPr lang="en-US"/>
        </a:p>
      </dgm:t>
    </dgm:pt>
    <dgm:pt modelId="{7B8C526D-2B57-4999-8505-F8D6BDE7F368}" type="sibTrans" cxnId="{CC1606F6-029F-4F6B-BC4C-C3E5FAD1349F}">
      <dgm:prSet/>
      <dgm:spPr/>
      <dgm:t>
        <a:bodyPr/>
        <a:lstStyle/>
        <a:p>
          <a:endParaRPr lang="en-US"/>
        </a:p>
      </dgm:t>
    </dgm:pt>
    <dgm:pt modelId="{9E4C2141-14C1-411F-8A1A-DEBC23B39F3B}">
      <dgm:prSet/>
      <dgm:spPr/>
      <dgm:t>
        <a:bodyPr/>
        <a:lstStyle/>
        <a:p>
          <a:r>
            <a:rPr lang="en-US"/>
            <a:t>Apache spark has compatibility with hadoop</a:t>
          </a:r>
        </a:p>
      </dgm:t>
    </dgm:pt>
    <dgm:pt modelId="{5BA2E627-51C8-46B3-9418-61F454E5B305}" type="parTrans" cxnId="{2385D547-3639-4440-A2BB-C9D45F9E29AB}">
      <dgm:prSet/>
      <dgm:spPr/>
      <dgm:t>
        <a:bodyPr/>
        <a:lstStyle/>
        <a:p>
          <a:endParaRPr lang="en-US"/>
        </a:p>
      </dgm:t>
    </dgm:pt>
    <dgm:pt modelId="{603B6732-C905-4738-AC4A-8658C140CDB2}" type="sibTrans" cxnId="{2385D547-3639-4440-A2BB-C9D45F9E29AB}">
      <dgm:prSet/>
      <dgm:spPr/>
      <dgm:t>
        <a:bodyPr/>
        <a:lstStyle/>
        <a:p>
          <a:endParaRPr lang="en-US"/>
        </a:p>
      </dgm:t>
    </dgm:pt>
    <dgm:pt modelId="{5F9CE235-0F39-42A1-A1FB-BDCDCDF7740F}" type="pres">
      <dgm:prSet presAssocID="{32FB57FA-0EE8-4D35-9D7B-CF612E099367}" presName="root" presStyleCnt="0">
        <dgm:presLayoutVars>
          <dgm:dir/>
          <dgm:resizeHandles val="exact"/>
        </dgm:presLayoutVars>
      </dgm:prSet>
      <dgm:spPr/>
    </dgm:pt>
    <dgm:pt modelId="{4FA23646-395F-4070-B18E-BD12F86AC012}" type="pres">
      <dgm:prSet presAssocID="{544E508A-162A-4982-9CB1-49C2549D66A3}" presName="compNode" presStyleCnt="0"/>
      <dgm:spPr/>
    </dgm:pt>
    <dgm:pt modelId="{0C98AFC6-DD71-43D5-A5E3-8E84EF0CD71A}" type="pres">
      <dgm:prSet presAssocID="{544E508A-162A-4982-9CB1-49C2549D66A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FE5DAD6A-B3B1-4A4A-9E0C-DB28C815A011}" type="pres">
      <dgm:prSet presAssocID="{544E508A-162A-4982-9CB1-49C2549D66A3}" presName="iconSpace" presStyleCnt="0"/>
      <dgm:spPr/>
    </dgm:pt>
    <dgm:pt modelId="{9CBB7B50-3CFC-41BF-B46D-984523FB9947}" type="pres">
      <dgm:prSet presAssocID="{544E508A-162A-4982-9CB1-49C2549D66A3}" presName="parTx" presStyleLbl="revTx" presStyleIdx="0" presStyleCnt="6">
        <dgm:presLayoutVars>
          <dgm:chMax val="0"/>
          <dgm:chPref val="0"/>
        </dgm:presLayoutVars>
      </dgm:prSet>
      <dgm:spPr/>
    </dgm:pt>
    <dgm:pt modelId="{CD15B48E-EC3D-4A12-97C2-62ED0E9DFA84}" type="pres">
      <dgm:prSet presAssocID="{544E508A-162A-4982-9CB1-49C2549D66A3}" presName="txSpace" presStyleCnt="0"/>
      <dgm:spPr/>
    </dgm:pt>
    <dgm:pt modelId="{C7DF9D04-A6C7-4DDF-98D0-68CF8941F8E3}" type="pres">
      <dgm:prSet presAssocID="{544E508A-162A-4982-9CB1-49C2549D66A3}" presName="desTx" presStyleLbl="revTx" presStyleIdx="1" presStyleCnt="6">
        <dgm:presLayoutVars/>
      </dgm:prSet>
      <dgm:spPr/>
    </dgm:pt>
    <dgm:pt modelId="{9BFB687C-D061-4658-ABA1-DEE7C23FFB13}" type="pres">
      <dgm:prSet presAssocID="{8A910399-7B00-427D-8049-DB6E35776C8C}" presName="sibTrans" presStyleCnt="0"/>
      <dgm:spPr/>
    </dgm:pt>
    <dgm:pt modelId="{F59C48A5-5F62-45E1-B602-5D387229442B}" type="pres">
      <dgm:prSet presAssocID="{73220466-287D-4CFF-8A9F-996744C475C0}" presName="compNode" presStyleCnt="0"/>
      <dgm:spPr/>
    </dgm:pt>
    <dgm:pt modelId="{17A58197-10E3-4B73-9A9F-F3FCE7857D4E}" type="pres">
      <dgm:prSet presAssocID="{73220466-287D-4CFF-8A9F-996744C475C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ne Decoration"/>
        </a:ext>
      </dgm:extLst>
    </dgm:pt>
    <dgm:pt modelId="{659FF485-C8C7-4A40-B321-D51AABAB2AA7}" type="pres">
      <dgm:prSet presAssocID="{73220466-287D-4CFF-8A9F-996744C475C0}" presName="iconSpace" presStyleCnt="0"/>
      <dgm:spPr/>
    </dgm:pt>
    <dgm:pt modelId="{B951615A-C2ED-4E0F-BEFC-822CF4DEFA63}" type="pres">
      <dgm:prSet presAssocID="{73220466-287D-4CFF-8A9F-996744C475C0}" presName="parTx" presStyleLbl="revTx" presStyleIdx="2" presStyleCnt="6">
        <dgm:presLayoutVars>
          <dgm:chMax val="0"/>
          <dgm:chPref val="0"/>
        </dgm:presLayoutVars>
      </dgm:prSet>
      <dgm:spPr/>
    </dgm:pt>
    <dgm:pt modelId="{442244F2-5866-41E2-8336-0BA3773DC95D}" type="pres">
      <dgm:prSet presAssocID="{73220466-287D-4CFF-8A9F-996744C475C0}" presName="txSpace" presStyleCnt="0"/>
      <dgm:spPr/>
    </dgm:pt>
    <dgm:pt modelId="{2E7865EA-5186-4E9B-AAF4-341771E229E2}" type="pres">
      <dgm:prSet presAssocID="{73220466-287D-4CFF-8A9F-996744C475C0}" presName="desTx" presStyleLbl="revTx" presStyleIdx="3" presStyleCnt="6">
        <dgm:presLayoutVars/>
      </dgm:prSet>
      <dgm:spPr/>
    </dgm:pt>
    <dgm:pt modelId="{DED63AE5-51EA-4440-8B34-B4F06CA28956}" type="pres">
      <dgm:prSet presAssocID="{3E52959F-73A1-443D-B0A7-4291FCF25BF2}" presName="sibTrans" presStyleCnt="0"/>
      <dgm:spPr/>
    </dgm:pt>
    <dgm:pt modelId="{A4A82ECD-D5E0-4B44-A905-68B89957A8CB}" type="pres">
      <dgm:prSet presAssocID="{CA7B5722-EFB2-482D-9EFF-0048FBDDA6CD}" presName="compNode" presStyleCnt="0"/>
      <dgm:spPr/>
    </dgm:pt>
    <dgm:pt modelId="{C193EA6E-78A4-448E-80BC-57513A602988}" type="pres">
      <dgm:prSet presAssocID="{CA7B5722-EFB2-482D-9EFF-0048FBDDA6C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2FAEC824-0D2A-4057-8189-6557144781F7}" type="pres">
      <dgm:prSet presAssocID="{CA7B5722-EFB2-482D-9EFF-0048FBDDA6CD}" presName="iconSpace" presStyleCnt="0"/>
      <dgm:spPr/>
    </dgm:pt>
    <dgm:pt modelId="{AC47519B-F868-423C-9001-5C17B929C451}" type="pres">
      <dgm:prSet presAssocID="{CA7B5722-EFB2-482D-9EFF-0048FBDDA6CD}" presName="parTx" presStyleLbl="revTx" presStyleIdx="4" presStyleCnt="6">
        <dgm:presLayoutVars>
          <dgm:chMax val="0"/>
          <dgm:chPref val="0"/>
        </dgm:presLayoutVars>
      </dgm:prSet>
      <dgm:spPr/>
    </dgm:pt>
    <dgm:pt modelId="{B7961FC9-56D4-4922-B5A4-812996C8DD3F}" type="pres">
      <dgm:prSet presAssocID="{CA7B5722-EFB2-482D-9EFF-0048FBDDA6CD}" presName="txSpace" presStyleCnt="0"/>
      <dgm:spPr/>
    </dgm:pt>
    <dgm:pt modelId="{36589206-0FF4-436D-8037-B30B8356C529}" type="pres">
      <dgm:prSet presAssocID="{CA7B5722-EFB2-482D-9EFF-0048FBDDA6CD}" presName="desTx" presStyleLbl="revTx" presStyleIdx="5" presStyleCnt="6">
        <dgm:presLayoutVars/>
      </dgm:prSet>
      <dgm:spPr/>
    </dgm:pt>
  </dgm:ptLst>
  <dgm:cxnLst>
    <dgm:cxn modelId="{332EB601-779B-44AD-9533-794408431D9B}" srcId="{544E508A-162A-4982-9CB1-49C2549D66A3}" destId="{CC4A468C-60DC-4BFD-8D08-2E30108204D5}" srcOrd="0" destOrd="0" parTransId="{EC04F5B8-6D07-4F43-A65E-08B7D0CC0FB9}" sibTransId="{AC4E0B9F-4AE8-47B1-82C9-7653952E01E3}"/>
    <dgm:cxn modelId="{0BDDE004-BF81-46F5-8A43-8BCEDB2F42EA}" type="presOf" srcId="{CC4A468C-60DC-4BFD-8D08-2E30108204D5}" destId="{C7DF9D04-A6C7-4DDF-98D0-68CF8941F8E3}" srcOrd="0" destOrd="0" presId="urn:microsoft.com/office/officeart/2018/5/layout/CenteredIconLabelDescriptionList"/>
    <dgm:cxn modelId="{9CA5430B-06DC-4A94-9DE1-334381FC16AD}" type="presOf" srcId="{73220466-287D-4CFF-8A9F-996744C475C0}" destId="{B951615A-C2ED-4E0F-BEFC-822CF4DEFA63}" srcOrd="0" destOrd="0" presId="urn:microsoft.com/office/officeart/2018/5/layout/CenteredIconLabelDescriptionList"/>
    <dgm:cxn modelId="{F6A5BA25-CCC7-4CDF-A61F-6F80153A089D}" type="presOf" srcId="{544E508A-162A-4982-9CB1-49C2549D66A3}" destId="{9CBB7B50-3CFC-41BF-B46D-984523FB9947}" srcOrd="0" destOrd="0" presId="urn:microsoft.com/office/officeart/2018/5/layout/CenteredIconLabelDescriptionList"/>
    <dgm:cxn modelId="{F0B6CE62-1F0F-4216-A108-8561A3803278}" type="presOf" srcId="{9E4C2141-14C1-411F-8A1A-DEBC23B39F3B}" destId="{36589206-0FF4-436D-8037-B30B8356C529}" srcOrd="0" destOrd="0" presId="urn:microsoft.com/office/officeart/2018/5/layout/CenteredIconLabelDescriptionList"/>
    <dgm:cxn modelId="{2385D547-3639-4440-A2BB-C9D45F9E29AB}" srcId="{CA7B5722-EFB2-482D-9EFF-0048FBDDA6CD}" destId="{9E4C2141-14C1-411F-8A1A-DEBC23B39F3B}" srcOrd="0" destOrd="0" parTransId="{5BA2E627-51C8-46B3-9418-61F454E5B305}" sibTransId="{603B6732-C905-4738-AC4A-8658C140CDB2}"/>
    <dgm:cxn modelId="{3026F66D-5F10-4474-9B43-3715593FDAFE}" type="presOf" srcId="{E5115FD0-EFE1-48D3-B32D-23A9FAD4C3C6}" destId="{2E7865EA-5186-4E9B-AAF4-341771E229E2}" srcOrd="0" destOrd="0" presId="urn:microsoft.com/office/officeart/2018/5/layout/CenteredIconLabelDescriptionList"/>
    <dgm:cxn modelId="{353C6A6F-E3AA-42D7-90F4-F069EC600DCA}" srcId="{32FB57FA-0EE8-4D35-9D7B-CF612E099367}" destId="{73220466-287D-4CFF-8A9F-996744C475C0}" srcOrd="1" destOrd="0" parTransId="{C53FB80E-096C-4A22-B58A-314133C80BF5}" sibTransId="{3E52959F-73A1-443D-B0A7-4291FCF25BF2}"/>
    <dgm:cxn modelId="{4490F174-539A-4949-A513-640C65439101}" type="presOf" srcId="{32FB57FA-0EE8-4D35-9D7B-CF612E099367}" destId="{5F9CE235-0F39-42A1-A1FB-BDCDCDF7740F}" srcOrd="0" destOrd="0" presId="urn:microsoft.com/office/officeart/2018/5/layout/CenteredIconLabelDescriptionList"/>
    <dgm:cxn modelId="{D58926A5-5E44-47B1-B1C3-162867AD078F}" srcId="{32FB57FA-0EE8-4D35-9D7B-CF612E099367}" destId="{544E508A-162A-4982-9CB1-49C2549D66A3}" srcOrd="0" destOrd="0" parTransId="{E059EED5-0541-4D26-B4FA-24FCBFD71477}" sibTransId="{8A910399-7B00-427D-8049-DB6E35776C8C}"/>
    <dgm:cxn modelId="{1865ECB7-E84D-4931-B936-C13685AF8541}" srcId="{73220466-287D-4CFF-8A9F-996744C475C0}" destId="{E5115FD0-EFE1-48D3-B32D-23A9FAD4C3C6}" srcOrd="0" destOrd="0" parTransId="{10144DFC-BEAE-471A-8F3E-76DDFBF61545}" sibTransId="{50681BA6-39DB-4FA2-9D04-0118FE4D34BE}"/>
    <dgm:cxn modelId="{48C464F0-705C-4514-9896-53FAEA7DC32E}" type="presOf" srcId="{CA7B5722-EFB2-482D-9EFF-0048FBDDA6CD}" destId="{AC47519B-F868-423C-9001-5C17B929C451}" srcOrd="0" destOrd="0" presId="urn:microsoft.com/office/officeart/2018/5/layout/CenteredIconLabelDescriptionList"/>
    <dgm:cxn modelId="{CC1606F6-029F-4F6B-BC4C-C3E5FAD1349F}" srcId="{32FB57FA-0EE8-4D35-9D7B-CF612E099367}" destId="{CA7B5722-EFB2-482D-9EFF-0048FBDDA6CD}" srcOrd="2" destOrd="0" parTransId="{B1906DC3-3F92-43AF-887B-93CBC2A6F4AF}" sibTransId="{7B8C526D-2B57-4999-8505-F8D6BDE7F368}"/>
    <dgm:cxn modelId="{3B26CCEC-B79C-4680-9B5D-AB07C1C893DE}" type="presParOf" srcId="{5F9CE235-0F39-42A1-A1FB-BDCDCDF7740F}" destId="{4FA23646-395F-4070-B18E-BD12F86AC012}" srcOrd="0" destOrd="0" presId="urn:microsoft.com/office/officeart/2018/5/layout/CenteredIconLabelDescriptionList"/>
    <dgm:cxn modelId="{84DE759F-DF26-4D1B-9E74-C37BF8BC3323}" type="presParOf" srcId="{4FA23646-395F-4070-B18E-BD12F86AC012}" destId="{0C98AFC6-DD71-43D5-A5E3-8E84EF0CD71A}" srcOrd="0" destOrd="0" presId="urn:microsoft.com/office/officeart/2018/5/layout/CenteredIconLabelDescriptionList"/>
    <dgm:cxn modelId="{566EAC18-5867-4199-B114-1B4728873051}" type="presParOf" srcId="{4FA23646-395F-4070-B18E-BD12F86AC012}" destId="{FE5DAD6A-B3B1-4A4A-9E0C-DB28C815A011}" srcOrd="1" destOrd="0" presId="urn:microsoft.com/office/officeart/2018/5/layout/CenteredIconLabelDescriptionList"/>
    <dgm:cxn modelId="{D92D4384-35CA-4815-931D-9A39BA129483}" type="presParOf" srcId="{4FA23646-395F-4070-B18E-BD12F86AC012}" destId="{9CBB7B50-3CFC-41BF-B46D-984523FB9947}" srcOrd="2" destOrd="0" presId="urn:microsoft.com/office/officeart/2018/5/layout/CenteredIconLabelDescriptionList"/>
    <dgm:cxn modelId="{46334B08-3309-4970-80CF-B005D743FEE4}" type="presParOf" srcId="{4FA23646-395F-4070-B18E-BD12F86AC012}" destId="{CD15B48E-EC3D-4A12-97C2-62ED0E9DFA84}" srcOrd="3" destOrd="0" presId="urn:microsoft.com/office/officeart/2018/5/layout/CenteredIconLabelDescriptionList"/>
    <dgm:cxn modelId="{5CCCD30C-B8D2-4C4B-B798-0B797B2F8271}" type="presParOf" srcId="{4FA23646-395F-4070-B18E-BD12F86AC012}" destId="{C7DF9D04-A6C7-4DDF-98D0-68CF8941F8E3}" srcOrd="4" destOrd="0" presId="urn:microsoft.com/office/officeart/2018/5/layout/CenteredIconLabelDescriptionList"/>
    <dgm:cxn modelId="{48D8E9F0-1EE3-4D42-AAC0-78DF0E19B5BD}" type="presParOf" srcId="{5F9CE235-0F39-42A1-A1FB-BDCDCDF7740F}" destId="{9BFB687C-D061-4658-ABA1-DEE7C23FFB13}" srcOrd="1" destOrd="0" presId="urn:microsoft.com/office/officeart/2018/5/layout/CenteredIconLabelDescriptionList"/>
    <dgm:cxn modelId="{C979D09D-4BB3-4195-A76D-F1BFCDADA06E}" type="presParOf" srcId="{5F9CE235-0F39-42A1-A1FB-BDCDCDF7740F}" destId="{F59C48A5-5F62-45E1-B602-5D387229442B}" srcOrd="2" destOrd="0" presId="urn:microsoft.com/office/officeart/2018/5/layout/CenteredIconLabelDescriptionList"/>
    <dgm:cxn modelId="{F455EFCE-BE0B-4380-B8D1-A7F89E6D53E2}" type="presParOf" srcId="{F59C48A5-5F62-45E1-B602-5D387229442B}" destId="{17A58197-10E3-4B73-9A9F-F3FCE7857D4E}" srcOrd="0" destOrd="0" presId="urn:microsoft.com/office/officeart/2018/5/layout/CenteredIconLabelDescriptionList"/>
    <dgm:cxn modelId="{03045D7B-8394-41FB-BCE0-EEAAF6B71057}" type="presParOf" srcId="{F59C48A5-5F62-45E1-B602-5D387229442B}" destId="{659FF485-C8C7-4A40-B321-D51AABAB2AA7}" srcOrd="1" destOrd="0" presId="urn:microsoft.com/office/officeart/2018/5/layout/CenteredIconLabelDescriptionList"/>
    <dgm:cxn modelId="{A41EDA42-967D-4DFA-838A-0F138B2C37D2}" type="presParOf" srcId="{F59C48A5-5F62-45E1-B602-5D387229442B}" destId="{B951615A-C2ED-4E0F-BEFC-822CF4DEFA63}" srcOrd="2" destOrd="0" presId="urn:microsoft.com/office/officeart/2018/5/layout/CenteredIconLabelDescriptionList"/>
    <dgm:cxn modelId="{6393D92B-D004-4974-9969-03D74059255D}" type="presParOf" srcId="{F59C48A5-5F62-45E1-B602-5D387229442B}" destId="{442244F2-5866-41E2-8336-0BA3773DC95D}" srcOrd="3" destOrd="0" presId="urn:microsoft.com/office/officeart/2018/5/layout/CenteredIconLabelDescriptionList"/>
    <dgm:cxn modelId="{E588FB88-F863-4FC3-B22D-8C8B6B810C51}" type="presParOf" srcId="{F59C48A5-5F62-45E1-B602-5D387229442B}" destId="{2E7865EA-5186-4E9B-AAF4-341771E229E2}" srcOrd="4" destOrd="0" presId="urn:microsoft.com/office/officeart/2018/5/layout/CenteredIconLabelDescriptionList"/>
    <dgm:cxn modelId="{70D93B7C-A540-4CFB-B0C3-31152349613A}" type="presParOf" srcId="{5F9CE235-0F39-42A1-A1FB-BDCDCDF7740F}" destId="{DED63AE5-51EA-4440-8B34-B4F06CA28956}" srcOrd="3" destOrd="0" presId="urn:microsoft.com/office/officeart/2018/5/layout/CenteredIconLabelDescriptionList"/>
    <dgm:cxn modelId="{464F04D8-37A8-494A-82AD-E3D7DD39659D}" type="presParOf" srcId="{5F9CE235-0F39-42A1-A1FB-BDCDCDF7740F}" destId="{A4A82ECD-D5E0-4B44-A905-68B89957A8CB}" srcOrd="4" destOrd="0" presId="urn:microsoft.com/office/officeart/2018/5/layout/CenteredIconLabelDescriptionList"/>
    <dgm:cxn modelId="{95DF3875-4933-4470-AF91-36BB2959305E}" type="presParOf" srcId="{A4A82ECD-D5E0-4B44-A905-68B89957A8CB}" destId="{C193EA6E-78A4-448E-80BC-57513A602988}" srcOrd="0" destOrd="0" presId="urn:microsoft.com/office/officeart/2018/5/layout/CenteredIconLabelDescriptionList"/>
    <dgm:cxn modelId="{A41891A7-F140-42C2-8302-9BA3243233B5}" type="presParOf" srcId="{A4A82ECD-D5E0-4B44-A905-68B89957A8CB}" destId="{2FAEC824-0D2A-4057-8189-6557144781F7}" srcOrd="1" destOrd="0" presId="urn:microsoft.com/office/officeart/2018/5/layout/CenteredIconLabelDescriptionList"/>
    <dgm:cxn modelId="{772326D9-4BD3-4F09-A01A-A407FAD20361}" type="presParOf" srcId="{A4A82ECD-D5E0-4B44-A905-68B89957A8CB}" destId="{AC47519B-F868-423C-9001-5C17B929C451}" srcOrd="2" destOrd="0" presId="urn:microsoft.com/office/officeart/2018/5/layout/CenteredIconLabelDescriptionList"/>
    <dgm:cxn modelId="{5E91FB15-3C30-4095-8D6B-2F93F7A80A97}" type="presParOf" srcId="{A4A82ECD-D5E0-4B44-A905-68B89957A8CB}" destId="{B7961FC9-56D4-4922-B5A4-812996C8DD3F}" srcOrd="3" destOrd="0" presId="urn:microsoft.com/office/officeart/2018/5/layout/CenteredIconLabelDescriptionList"/>
    <dgm:cxn modelId="{A036230B-4956-4843-8CE9-8410E31C37A6}" type="presParOf" srcId="{A4A82ECD-D5E0-4B44-A905-68B89957A8CB}" destId="{36589206-0FF4-436D-8037-B30B8356C52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3738B8-E121-409F-ACE1-E0CE0B815C22}"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C7BC1342-9059-4903-956E-E6CDB1AA55BD}">
      <dgm:prSet custT="1"/>
      <dgm:spPr/>
      <dgm:t>
        <a:bodyPr/>
        <a:lstStyle/>
        <a:p>
          <a:r>
            <a:rPr lang="en-US" sz="2800"/>
            <a:t>Yahoo</a:t>
          </a:r>
        </a:p>
      </dgm:t>
    </dgm:pt>
    <dgm:pt modelId="{C7649A3E-5A4C-4248-87A9-37E1476B8F09}" type="parTrans" cxnId="{2CA56EC4-7FDA-485B-BBDD-FB0B46AD1EF4}">
      <dgm:prSet/>
      <dgm:spPr/>
      <dgm:t>
        <a:bodyPr/>
        <a:lstStyle/>
        <a:p>
          <a:endParaRPr lang="en-US"/>
        </a:p>
      </dgm:t>
    </dgm:pt>
    <dgm:pt modelId="{3A60406C-E98B-4A58-B75E-A8D577F6C002}" type="sibTrans" cxnId="{2CA56EC4-7FDA-485B-BBDD-FB0B46AD1EF4}">
      <dgm:prSet/>
      <dgm:spPr/>
      <dgm:t>
        <a:bodyPr/>
        <a:lstStyle/>
        <a:p>
          <a:endParaRPr lang="en-US"/>
        </a:p>
      </dgm:t>
    </dgm:pt>
    <dgm:pt modelId="{65C1EF7A-A145-4D1B-BB3B-15F5E0D46C15}">
      <dgm:prSet custT="1"/>
      <dgm:spPr/>
      <dgm:t>
        <a:bodyPr/>
        <a:lstStyle/>
        <a:p>
          <a:r>
            <a:rPr lang="en-US" sz="2800" dirty="0"/>
            <a:t>Yahoo uses Apache Spark for its Machine Learning capabilities to personalize its news, web pages and also for target advertising. They use Spark with python to find out what kind of news – users are interested to read and categorizing the news stories to find out what kind of users would be interested in reading each category of news.</a:t>
          </a:r>
        </a:p>
      </dgm:t>
    </dgm:pt>
    <dgm:pt modelId="{1A0B8F98-B8B2-44E7-B5A6-710D7E37ACE4}" type="parTrans" cxnId="{5F82BDD1-12AF-4D21-A965-B8D7141F95FE}">
      <dgm:prSet/>
      <dgm:spPr/>
      <dgm:t>
        <a:bodyPr/>
        <a:lstStyle/>
        <a:p>
          <a:endParaRPr lang="en-US"/>
        </a:p>
      </dgm:t>
    </dgm:pt>
    <dgm:pt modelId="{8CDAACB4-AB0C-4D89-9085-A36234C4E8CF}" type="sibTrans" cxnId="{5F82BDD1-12AF-4D21-A965-B8D7141F95FE}">
      <dgm:prSet/>
      <dgm:spPr/>
      <dgm:t>
        <a:bodyPr/>
        <a:lstStyle/>
        <a:p>
          <a:endParaRPr lang="en-US"/>
        </a:p>
      </dgm:t>
    </dgm:pt>
    <dgm:pt modelId="{8400A75E-1B8D-4CB2-804B-79B613A59B10}">
      <dgm:prSet custT="1"/>
      <dgm:spPr/>
      <dgm:t>
        <a:bodyPr/>
        <a:lstStyle/>
        <a:p>
          <a:r>
            <a:rPr lang="en-US" sz="2800"/>
            <a:t>TripAdvisor </a:t>
          </a:r>
        </a:p>
      </dgm:t>
    </dgm:pt>
    <dgm:pt modelId="{8602D6EA-6B05-4B47-B69E-2C094585588F}" type="parTrans" cxnId="{7C0782C8-BFEB-47A5-92B6-395E33A03A7E}">
      <dgm:prSet/>
      <dgm:spPr/>
      <dgm:t>
        <a:bodyPr/>
        <a:lstStyle/>
        <a:p>
          <a:endParaRPr lang="en-US"/>
        </a:p>
      </dgm:t>
    </dgm:pt>
    <dgm:pt modelId="{F6EA7869-9768-4B5F-9882-9F590FC6B7C8}" type="sibTrans" cxnId="{7C0782C8-BFEB-47A5-92B6-395E33A03A7E}">
      <dgm:prSet/>
      <dgm:spPr/>
      <dgm:t>
        <a:bodyPr/>
        <a:lstStyle/>
        <a:p>
          <a:endParaRPr lang="en-US"/>
        </a:p>
      </dgm:t>
    </dgm:pt>
    <dgm:pt modelId="{AE55A713-F652-459E-BA8D-3FB5D8D77DB8}">
      <dgm:prSet custT="1"/>
      <dgm:spPr/>
      <dgm:t>
        <a:bodyPr/>
        <a:lstStyle/>
        <a:p>
          <a:r>
            <a:rPr lang="en-US" sz="2800" dirty="0"/>
            <a:t>TripAdvisor uses </a:t>
          </a:r>
          <a:r>
            <a:rPr lang="en-US" sz="2800" dirty="0" err="1"/>
            <a:t>apache</a:t>
          </a:r>
          <a:r>
            <a:rPr lang="en-US" sz="2800" dirty="0"/>
            <a:t> spark to provide advice to millions of travelers by comparing hundreds of websites to find the best hotel prices for its customers. The time taken to read and process the reviews of the hotels in a readable format is done with the help of Apache Spark.</a:t>
          </a:r>
        </a:p>
      </dgm:t>
    </dgm:pt>
    <dgm:pt modelId="{B5654E84-A5FB-4288-A5D8-B0F1BDB46B5C}" type="parTrans" cxnId="{CDAEDA1C-4FEB-4984-A351-C51A084A9DED}">
      <dgm:prSet/>
      <dgm:spPr/>
      <dgm:t>
        <a:bodyPr/>
        <a:lstStyle/>
        <a:p>
          <a:endParaRPr lang="en-US"/>
        </a:p>
      </dgm:t>
    </dgm:pt>
    <dgm:pt modelId="{3325FC7D-7695-42B6-AAF1-65ECA03611AE}" type="sibTrans" cxnId="{CDAEDA1C-4FEB-4984-A351-C51A084A9DED}">
      <dgm:prSet/>
      <dgm:spPr/>
      <dgm:t>
        <a:bodyPr/>
        <a:lstStyle/>
        <a:p>
          <a:endParaRPr lang="en-US"/>
        </a:p>
      </dgm:t>
    </dgm:pt>
    <dgm:pt modelId="{DA030347-F104-4B3C-8695-73DB95ACFBBE}">
      <dgm:prSet custT="1"/>
      <dgm:spPr/>
      <dgm:t>
        <a:bodyPr/>
        <a:lstStyle/>
        <a:p>
          <a:r>
            <a:rPr lang="en-US" sz="2800" dirty="0"/>
            <a:t>Others</a:t>
          </a:r>
        </a:p>
      </dgm:t>
    </dgm:pt>
    <dgm:pt modelId="{86A0BB5C-9A4F-4BDA-95BD-CCF2413E8174}" type="parTrans" cxnId="{CAE014A9-2755-41F1-B004-70C91163CFDE}">
      <dgm:prSet/>
      <dgm:spPr/>
      <dgm:t>
        <a:bodyPr/>
        <a:lstStyle/>
        <a:p>
          <a:endParaRPr lang="en-IN"/>
        </a:p>
      </dgm:t>
    </dgm:pt>
    <dgm:pt modelId="{81F7EA65-7F15-41E0-873E-D9EFDF641250}" type="sibTrans" cxnId="{CAE014A9-2755-41F1-B004-70C91163CFDE}">
      <dgm:prSet/>
      <dgm:spPr/>
      <dgm:t>
        <a:bodyPr/>
        <a:lstStyle/>
        <a:p>
          <a:endParaRPr lang="en-IN"/>
        </a:p>
      </dgm:t>
    </dgm:pt>
    <dgm:pt modelId="{D3DB96D7-121F-4ADA-81EE-6DAA6E7F88E2}">
      <dgm:prSet custT="1"/>
      <dgm:spPr/>
      <dgm:t>
        <a:bodyPr/>
        <a:lstStyle/>
        <a:p>
          <a:r>
            <a:rPr lang="en-US" sz="2800" dirty="0"/>
            <a:t>Organizations such as Netflix, Alibaba, amazon, </a:t>
          </a:r>
          <a:r>
            <a:rPr lang="en-US" sz="2800" dirty="0" err="1"/>
            <a:t>ebay</a:t>
          </a:r>
          <a:r>
            <a:rPr lang="en-US" sz="2800" dirty="0"/>
            <a:t> use </a:t>
          </a:r>
          <a:r>
            <a:rPr lang="en-US" sz="2800" dirty="0" err="1"/>
            <a:t>pyspark</a:t>
          </a:r>
          <a:r>
            <a:rPr lang="en-US" sz="2800" dirty="0"/>
            <a:t> to process data and perform real time analytics.</a:t>
          </a:r>
        </a:p>
      </dgm:t>
    </dgm:pt>
    <dgm:pt modelId="{FF5B2F93-44A6-4A9A-87BD-5629C5664171}" type="parTrans" cxnId="{235C2173-66B1-43D0-890D-829C28182132}">
      <dgm:prSet/>
      <dgm:spPr/>
      <dgm:t>
        <a:bodyPr/>
        <a:lstStyle/>
        <a:p>
          <a:endParaRPr lang="en-IN"/>
        </a:p>
      </dgm:t>
    </dgm:pt>
    <dgm:pt modelId="{C4FD900E-95A2-46C0-9DFC-0CB876CEBA34}" type="sibTrans" cxnId="{235C2173-66B1-43D0-890D-829C28182132}">
      <dgm:prSet/>
      <dgm:spPr/>
      <dgm:t>
        <a:bodyPr/>
        <a:lstStyle/>
        <a:p>
          <a:endParaRPr lang="en-IN"/>
        </a:p>
      </dgm:t>
    </dgm:pt>
    <dgm:pt modelId="{EE2E6D38-E35F-4F60-BA60-F7F9E57E2C4D}" type="pres">
      <dgm:prSet presAssocID="{DE3738B8-E121-409F-ACE1-E0CE0B815C22}" presName="linear" presStyleCnt="0">
        <dgm:presLayoutVars>
          <dgm:dir/>
          <dgm:animLvl val="lvl"/>
          <dgm:resizeHandles val="exact"/>
        </dgm:presLayoutVars>
      </dgm:prSet>
      <dgm:spPr/>
    </dgm:pt>
    <dgm:pt modelId="{91E2F733-8A81-4B2F-A6C6-D1DA7771FC4D}" type="pres">
      <dgm:prSet presAssocID="{C7BC1342-9059-4903-956E-E6CDB1AA55BD}" presName="parentLin" presStyleCnt="0"/>
      <dgm:spPr/>
    </dgm:pt>
    <dgm:pt modelId="{B7DBE737-4550-4322-A3FF-06A1D4EA8977}" type="pres">
      <dgm:prSet presAssocID="{C7BC1342-9059-4903-956E-E6CDB1AA55BD}" presName="parentLeftMargin" presStyleLbl="node1" presStyleIdx="0" presStyleCnt="3"/>
      <dgm:spPr/>
    </dgm:pt>
    <dgm:pt modelId="{1C483FB1-9B32-4D7B-85C3-151DFB320D1D}" type="pres">
      <dgm:prSet presAssocID="{C7BC1342-9059-4903-956E-E6CDB1AA55BD}" presName="parentText" presStyleLbl="node1" presStyleIdx="0" presStyleCnt="3">
        <dgm:presLayoutVars>
          <dgm:chMax val="0"/>
          <dgm:bulletEnabled val="1"/>
        </dgm:presLayoutVars>
      </dgm:prSet>
      <dgm:spPr/>
    </dgm:pt>
    <dgm:pt modelId="{E07EBAA3-3C41-47F5-BBA8-918BAAA7B396}" type="pres">
      <dgm:prSet presAssocID="{C7BC1342-9059-4903-956E-E6CDB1AA55BD}" presName="negativeSpace" presStyleCnt="0"/>
      <dgm:spPr/>
    </dgm:pt>
    <dgm:pt modelId="{0122EE33-8FC8-4D8B-A3B2-085426DB802E}" type="pres">
      <dgm:prSet presAssocID="{C7BC1342-9059-4903-956E-E6CDB1AA55BD}" presName="childText" presStyleLbl="conFgAcc1" presStyleIdx="0" presStyleCnt="3">
        <dgm:presLayoutVars>
          <dgm:bulletEnabled val="1"/>
        </dgm:presLayoutVars>
      </dgm:prSet>
      <dgm:spPr/>
    </dgm:pt>
    <dgm:pt modelId="{180E3CB8-A1B0-4C27-9CEF-AF489915B7BE}" type="pres">
      <dgm:prSet presAssocID="{3A60406C-E98B-4A58-B75E-A8D577F6C002}" presName="spaceBetweenRectangles" presStyleCnt="0"/>
      <dgm:spPr/>
    </dgm:pt>
    <dgm:pt modelId="{500E39CB-26B9-49E4-AB3E-02E292F1F616}" type="pres">
      <dgm:prSet presAssocID="{8400A75E-1B8D-4CB2-804B-79B613A59B10}" presName="parentLin" presStyleCnt="0"/>
      <dgm:spPr/>
    </dgm:pt>
    <dgm:pt modelId="{DD3CFEC8-DF3A-416F-9592-6F0E369FFEB7}" type="pres">
      <dgm:prSet presAssocID="{8400A75E-1B8D-4CB2-804B-79B613A59B10}" presName="parentLeftMargin" presStyleLbl="node1" presStyleIdx="0" presStyleCnt="3"/>
      <dgm:spPr/>
    </dgm:pt>
    <dgm:pt modelId="{7B409BEE-0869-4199-B29F-C382E308A467}" type="pres">
      <dgm:prSet presAssocID="{8400A75E-1B8D-4CB2-804B-79B613A59B10}" presName="parentText" presStyleLbl="node1" presStyleIdx="1" presStyleCnt="3">
        <dgm:presLayoutVars>
          <dgm:chMax val="0"/>
          <dgm:bulletEnabled val="1"/>
        </dgm:presLayoutVars>
      </dgm:prSet>
      <dgm:spPr/>
    </dgm:pt>
    <dgm:pt modelId="{475B3301-1E65-4CA0-8C6C-3D418081C122}" type="pres">
      <dgm:prSet presAssocID="{8400A75E-1B8D-4CB2-804B-79B613A59B10}" presName="negativeSpace" presStyleCnt="0"/>
      <dgm:spPr/>
    </dgm:pt>
    <dgm:pt modelId="{72448DE3-CD38-4600-ADA8-9D2DCD3F542C}" type="pres">
      <dgm:prSet presAssocID="{8400A75E-1B8D-4CB2-804B-79B613A59B10}" presName="childText" presStyleLbl="conFgAcc1" presStyleIdx="1" presStyleCnt="3">
        <dgm:presLayoutVars>
          <dgm:bulletEnabled val="1"/>
        </dgm:presLayoutVars>
      </dgm:prSet>
      <dgm:spPr/>
    </dgm:pt>
    <dgm:pt modelId="{07748C18-75D5-4E2A-A5FF-B85F9D70CAE9}" type="pres">
      <dgm:prSet presAssocID="{F6EA7869-9768-4B5F-9882-9F590FC6B7C8}" presName="spaceBetweenRectangles" presStyleCnt="0"/>
      <dgm:spPr/>
    </dgm:pt>
    <dgm:pt modelId="{15EDB86B-C301-41E7-B106-CEDF102CB1C0}" type="pres">
      <dgm:prSet presAssocID="{DA030347-F104-4B3C-8695-73DB95ACFBBE}" presName="parentLin" presStyleCnt="0"/>
      <dgm:spPr/>
    </dgm:pt>
    <dgm:pt modelId="{8424F16C-F791-4649-BB2C-E953742C8C23}" type="pres">
      <dgm:prSet presAssocID="{DA030347-F104-4B3C-8695-73DB95ACFBBE}" presName="parentLeftMargin" presStyleLbl="node1" presStyleIdx="1" presStyleCnt="3"/>
      <dgm:spPr/>
    </dgm:pt>
    <dgm:pt modelId="{1D7A00CC-7B75-4931-903E-9206B46DC384}" type="pres">
      <dgm:prSet presAssocID="{DA030347-F104-4B3C-8695-73DB95ACFBBE}" presName="parentText" presStyleLbl="node1" presStyleIdx="2" presStyleCnt="3">
        <dgm:presLayoutVars>
          <dgm:chMax val="0"/>
          <dgm:bulletEnabled val="1"/>
        </dgm:presLayoutVars>
      </dgm:prSet>
      <dgm:spPr/>
    </dgm:pt>
    <dgm:pt modelId="{E78E1866-F465-4999-9CD8-75D893F0E713}" type="pres">
      <dgm:prSet presAssocID="{DA030347-F104-4B3C-8695-73DB95ACFBBE}" presName="negativeSpace" presStyleCnt="0"/>
      <dgm:spPr/>
    </dgm:pt>
    <dgm:pt modelId="{07F11BED-84DC-4368-BC13-B126D6749912}" type="pres">
      <dgm:prSet presAssocID="{DA030347-F104-4B3C-8695-73DB95ACFBBE}" presName="childText" presStyleLbl="conFgAcc1" presStyleIdx="2" presStyleCnt="3">
        <dgm:presLayoutVars>
          <dgm:bulletEnabled val="1"/>
        </dgm:presLayoutVars>
      </dgm:prSet>
      <dgm:spPr/>
    </dgm:pt>
  </dgm:ptLst>
  <dgm:cxnLst>
    <dgm:cxn modelId="{5844DC04-DF82-4456-BE7B-BAE2A0118027}" type="presOf" srcId="{8400A75E-1B8D-4CB2-804B-79B613A59B10}" destId="{7B409BEE-0869-4199-B29F-C382E308A467}" srcOrd="1" destOrd="0" presId="urn:microsoft.com/office/officeart/2005/8/layout/list1"/>
    <dgm:cxn modelId="{2F13911C-AD9A-4BEA-BECB-1D4AEC006B44}" type="presOf" srcId="{C7BC1342-9059-4903-956E-E6CDB1AA55BD}" destId="{B7DBE737-4550-4322-A3FF-06A1D4EA8977}" srcOrd="0" destOrd="0" presId="urn:microsoft.com/office/officeart/2005/8/layout/list1"/>
    <dgm:cxn modelId="{CDAEDA1C-4FEB-4984-A351-C51A084A9DED}" srcId="{8400A75E-1B8D-4CB2-804B-79B613A59B10}" destId="{AE55A713-F652-459E-BA8D-3FB5D8D77DB8}" srcOrd="0" destOrd="0" parTransId="{B5654E84-A5FB-4288-A5D8-B0F1BDB46B5C}" sibTransId="{3325FC7D-7695-42B6-AAF1-65ECA03611AE}"/>
    <dgm:cxn modelId="{0FE94645-B7F9-46B3-9F2C-73512E2A2754}" type="presOf" srcId="{C7BC1342-9059-4903-956E-E6CDB1AA55BD}" destId="{1C483FB1-9B32-4D7B-85C3-151DFB320D1D}" srcOrd="1" destOrd="0" presId="urn:microsoft.com/office/officeart/2005/8/layout/list1"/>
    <dgm:cxn modelId="{235C2173-66B1-43D0-890D-829C28182132}" srcId="{DA030347-F104-4B3C-8695-73DB95ACFBBE}" destId="{D3DB96D7-121F-4ADA-81EE-6DAA6E7F88E2}" srcOrd="0" destOrd="0" parTransId="{FF5B2F93-44A6-4A9A-87BD-5629C5664171}" sibTransId="{C4FD900E-95A2-46C0-9DFC-0CB876CEBA34}"/>
    <dgm:cxn modelId="{597E7D75-B4EB-4FDE-9112-F6B8920F4EFA}" type="presOf" srcId="{AE55A713-F652-459E-BA8D-3FB5D8D77DB8}" destId="{72448DE3-CD38-4600-ADA8-9D2DCD3F542C}" srcOrd="0" destOrd="0" presId="urn:microsoft.com/office/officeart/2005/8/layout/list1"/>
    <dgm:cxn modelId="{D8180781-483C-4333-BEAE-5FF99DB0444D}" type="presOf" srcId="{DE3738B8-E121-409F-ACE1-E0CE0B815C22}" destId="{EE2E6D38-E35F-4F60-BA60-F7F9E57E2C4D}" srcOrd="0" destOrd="0" presId="urn:microsoft.com/office/officeart/2005/8/layout/list1"/>
    <dgm:cxn modelId="{DD9CF382-E7F1-4A53-A734-FB59910CE484}" type="presOf" srcId="{DA030347-F104-4B3C-8695-73DB95ACFBBE}" destId="{8424F16C-F791-4649-BB2C-E953742C8C23}" srcOrd="0" destOrd="0" presId="urn:microsoft.com/office/officeart/2005/8/layout/list1"/>
    <dgm:cxn modelId="{F49DF88B-F38F-45BF-90A2-BE024F6684A6}" type="presOf" srcId="{65C1EF7A-A145-4D1B-BB3B-15F5E0D46C15}" destId="{0122EE33-8FC8-4D8B-A3B2-085426DB802E}" srcOrd="0" destOrd="0" presId="urn:microsoft.com/office/officeart/2005/8/layout/list1"/>
    <dgm:cxn modelId="{93147496-5C6C-4C04-9802-D0B7A72DB418}" type="presOf" srcId="{8400A75E-1B8D-4CB2-804B-79B613A59B10}" destId="{DD3CFEC8-DF3A-416F-9592-6F0E369FFEB7}" srcOrd="0" destOrd="0" presId="urn:microsoft.com/office/officeart/2005/8/layout/list1"/>
    <dgm:cxn modelId="{CAE014A9-2755-41F1-B004-70C91163CFDE}" srcId="{DE3738B8-E121-409F-ACE1-E0CE0B815C22}" destId="{DA030347-F104-4B3C-8695-73DB95ACFBBE}" srcOrd="2" destOrd="0" parTransId="{86A0BB5C-9A4F-4BDA-95BD-CCF2413E8174}" sibTransId="{81F7EA65-7F15-41E0-873E-D9EFDF641250}"/>
    <dgm:cxn modelId="{0BEF82AC-AF85-4BE7-A675-33618875D167}" type="presOf" srcId="{DA030347-F104-4B3C-8695-73DB95ACFBBE}" destId="{1D7A00CC-7B75-4931-903E-9206B46DC384}" srcOrd="1" destOrd="0" presId="urn:microsoft.com/office/officeart/2005/8/layout/list1"/>
    <dgm:cxn modelId="{2CA56EC4-7FDA-485B-BBDD-FB0B46AD1EF4}" srcId="{DE3738B8-E121-409F-ACE1-E0CE0B815C22}" destId="{C7BC1342-9059-4903-956E-E6CDB1AA55BD}" srcOrd="0" destOrd="0" parTransId="{C7649A3E-5A4C-4248-87A9-37E1476B8F09}" sibTransId="{3A60406C-E98B-4A58-B75E-A8D577F6C002}"/>
    <dgm:cxn modelId="{7C0782C8-BFEB-47A5-92B6-395E33A03A7E}" srcId="{DE3738B8-E121-409F-ACE1-E0CE0B815C22}" destId="{8400A75E-1B8D-4CB2-804B-79B613A59B10}" srcOrd="1" destOrd="0" parTransId="{8602D6EA-6B05-4B47-B69E-2C094585588F}" sibTransId="{F6EA7869-9768-4B5F-9882-9F590FC6B7C8}"/>
    <dgm:cxn modelId="{5F82BDD1-12AF-4D21-A965-B8D7141F95FE}" srcId="{C7BC1342-9059-4903-956E-E6CDB1AA55BD}" destId="{65C1EF7A-A145-4D1B-BB3B-15F5E0D46C15}" srcOrd="0" destOrd="0" parTransId="{1A0B8F98-B8B2-44E7-B5A6-710D7E37ACE4}" sibTransId="{8CDAACB4-AB0C-4D89-9085-A36234C4E8CF}"/>
    <dgm:cxn modelId="{B5C245FF-DC70-499C-B9D0-967868B497D4}" type="presOf" srcId="{D3DB96D7-121F-4ADA-81EE-6DAA6E7F88E2}" destId="{07F11BED-84DC-4368-BC13-B126D6749912}" srcOrd="0" destOrd="0" presId="urn:microsoft.com/office/officeart/2005/8/layout/list1"/>
    <dgm:cxn modelId="{57407BD5-9E38-4025-A3D7-FA7845A93ABD}" type="presParOf" srcId="{EE2E6D38-E35F-4F60-BA60-F7F9E57E2C4D}" destId="{91E2F733-8A81-4B2F-A6C6-D1DA7771FC4D}" srcOrd="0" destOrd="0" presId="urn:microsoft.com/office/officeart/2005/8/layout/list1"/>
    <dgm:cxn modelId="{7C8011A3-6CC4-4FF0-9CBF-8EE512746591}" type="presParOf" srcId="{91E2F733-8A81-4B2F-A6C6-D1DA7771FC4D}" destId="{B7DBE737-4550-4322-A3FF-06A1D4EA8977}" srcOrd="0" destOrd="0" presId="urn:microsoft.com/office/officeart/2005/8/layout/list1"/>
    <dgm:cxn modelId="{A1C223DD-E4F8-44C6-9B21-71471CDC56D2}" type="presParOf" srcId="{91E2F733-8A81-4B2F-A6C6-D1DA7771FC4D}" destId="{1C483FB1-9B32-4D7B-85C3-151DFB320D1D}" srcOrd="1" destOrd="0" presId="urn:microsoft.com/office/officeart/2005/8/layout/list1"/>
    <dgm:cxn modelId="{92575640-BB1C-4C57-82CC-A09ED4D5E334}" type="presParOf" srcId="{EE2E6D38-E35F-4F60-BA60-F7F9E57E2C4D}" destId="{E07EBAA3-3C41-47F5-BBA8-918BAAA7B396}" srcOrd="1" destOrd="0" presId="urn:microsoft.com/office/officeart/2005/8/layout/list1"/>
    <dgm:cxn modelId="{BC5A4E38-6156-49D7-B16B-AEB9ADDBA000}" type="presParOf" srcId="{EE2E6D38-E35F-4F60-BA60-F7F9E57E2C4D}" destId="{0122EE33-8FC8-4D8B-A3B2-085426DB802E}" srcOrd="2" destOrd="0" presId="urn:microsoft.com/office/officeart/2005/8/layout/list1"/>
    <dgm:cxn modelId="{EBDA2277-E7F3-41C0-B3B4-FAD10D565C03}" type="presParOf" srcId="{EE2E6D38-E35F-4F60-BA60-F7F9E57E2C4D}" destId="{180E3CB8-A1B0-4C27-9CEF-AF489915B7BE}" srcOrd="3" destOrd="0" presId="urn:microsoft.com/office/officeart/2005/8/layout/list1"/>
    <dgm:cxn modelId="{32C1528F-954E-43BE-954D-6AB21E5338E6}" type="presParOf" srcId="{EE2E6D38-E35F-4F60-BA60-F7F9E57E2C4D}" destId="{500E39CB-26B9-49E4-AB3E-02E292F1F616}" srcOrd="4" destOrd="0" presId="urn:microsoft.com/office/officeart/2005/8/layout/list1"/>
    <dgm:cxn modelId="{C7522A34-AA1E-4AD8-AFA8-2D943002EA20}" type="presParOf" srcId="{500E39CB-26B9-49E4-AB3E-02E292F1F616}" destId="{DD3CFEC8-DF3A-416F-9592-6F0E369FFEB7}" srcOrd="0" destOrd="0" presId="urn:microsoft.com/office/officeart/2005/8/layout/list1"/>
    <dgm:cxn modelId="{D7F2E202-767A-4659-8F06-60B0761A6039}" type="presParOf" srcId="{500E39CB-26B9-49E4-AB3E-02E292F1F616}" destId="{7B409BEE-0869-4199-B29F-C382E308A467}" srcOrd="1" destOrd="0" presId="urn:microsoft.com/office/officeart/2005/8/layout/list1"/>
    <dgm:cxn modelId="{F6FBBA33-3F44-4947-8D63-A4D8946B1C54}" type="presParOf" srcId="{EE2E6D38-E35F-4F60-BA60-F7F9E57E2C4D}" destId="{475B3301-1E65-4CA0-8C6C-3D418081C122}" srcOrd="5" destOrd="0" presId="urn:microsoft.com/office/officeart/2005/8/layout/list1"/>
    <dgm:cxn modelId="{046159E3-04FF-4C90-A0DD-23F12DFB2CA1}" type="presParOf" srcId="{EE2E6D38-E35F-4F60-BA60-F7F9E57E2C4D}" destId="{72448DE3-CD38-4600-ADA8-9D2DCD3F542C}" srcOrd="6" destOrd="0" presId="urn:microsoft.com/office/officeart/2005/8/layout/list1"/>
    <dgm:cxn modelId="{AD962064-E65C-4223-80BC-DB5D61F18AE6}" type="presParOf" srcId="{EE2E6D38-E35F-4F60-BA60-F7F9E57E2C4D}" destId="{07748C18-75D5-4E2A-A5FF-B85F9D70CAE9}" srcOrd="7" destOrd="0" presId="urn:microsoft.com/office/officeart/2005/8/layout/list1"/>
    <dgm:cxn modelId="{BEDE0A3E-9A56-4A8F-A652-D15788494A9E}" type="presParOf" srcId="{EE2E6D38-E35F-4F60-BA60-F7F9E57E2C4D}" destId="{15EDB86B-C301-41E7-B106-CEDF102CB1C0}" srcOrd="8" destOrd="0" presId="urn:microsoft.com/office/officeart/2005/8/layout/list1"/>
    <dgm:cxn modelId="{C363FA53-E6EC-4CD5-9BE2-F78617BE6C38}" type="presParOf" srcId="{15EDB86B-C301-41E7-B106-CEDF102CB1C0}" destId="{8424F16C-F791-4649-BB2C-E953742C8C23}" srcOrd="0" destOrd="0" presId="urn:microsoft.com/office/officeart/2005/8/layout/list1"/>
    <dgm:cxn modelId="{5069EB0E-0A23-4A55-9809-529621DF139F}" type="presParOf" srcId="{15EDB86B-C301-41E7-B106-CEDF102CB1C0}" destId="{1D7A00CC-7B75-4931-903E-9206B46DC384}" srcOrd="1" destOrd="0" presId="urn:microsoft.com/office/officeart/2005/8/layout/list1"/>
    <dgm:cxn modelId="{FB2E79A1-17F2-478A-9AFA-96C58292DBB2}" type="presParOf" srcId="{EE2E6D38-E35F-4F60-BA60-F7F9E57E2C4D}" destId="{E78E1866-F465-4999-9CD8-75D893F0E713}" srcOrd="9" destOrd="0" presId="urn:microsoft.com/office/officeart/2005/8/layout/list1"/>
    <dgm:cxn modelId="{3CD8E93B-80F4-4F8F-B0DF-DCA865BC7308}" type="presParOf" srcId="{EE2E6D38-E35F-4F60-BA60-F7F9E57E2C4D}" destId="{07F11BED-84DC-4368-BC13-B126D674991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0C9799-3D05-40EC-8F98-E6F084822BB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IN"/>
        </a:p>
      </dgm:t>
    </dgm:pt>
    <dgm:pt modelId="{3EEFC5A6-4CE4-494C-9545-01AC579E9F0A}">
      <dgm:prSet phldrT="[Text]" custT="1"/>
      <dgm:spPr>
        <a:xfrm>
          <a:off x="252061" y="1517019"/>
          <a:ext cx="2634599" cy="1317299"/>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IN" sz="3200" dirty="0">
              <a:solidFill>
                <a:sysClr val="window" lastClr="FFFFFF"/>
              </a:solidFill>
              <a:latin typeface="Calibri" panose="020F0502020204030204"/>
              <a:ea typeface="+mn-ea"/>
              <a:cs typeface="+mn-cs"/>
            </a:rPr>
            <a:t>Spark Context</a:t>
          </a:r>
        </a:p>
      </dgm:t>
    </dgm:pt>
    <dgm:pt modelId="{24849665-E194-4FE3-95BD-A6C89488ACB3}" type="parTrans" cxnId="{B7A2AA50-258E-4E31-B18C-5639E2B204AE}">
      <dgm:prSet/>
      <dgm:spPr/>
      <dgm:t>
        <a:bodyPr/>
        <a:lstStyle/>
        <a:p>
          <a:endParaRPr lang="en-IN" sz="1600"/>
        </a:p>
      </dgm:t>
    </dgm:pt>
    <dgm:pt modelId="{BDB50C28-22E7-4B9D-83AE-9C686C0D4852}" type="sibTrans" cxnId="{B7A2AA50-258E-4E31-B18C-5639E2B204AE}">
      <dgm:prSet/>
      <dgm:spPr/>
      <dgm:t>
        <a:bodyPr/>
        <a:lstStyle/>
        <a:p>
          <a:endParaRPr lang="en-IN" sz="1600"/>
        </a:p>
      </dgm:t>
    </dgm:pt>
    <dgm:pt modelId="{92302B99-70D3-49FF-A8ED-332C2FDEB5A0}">
      <dgm:prSet phldrT="[Text]" custT="1"/>
      <dgm:spPr>
        <a:xfrm>
          <a:off x="3940500" y="1517019"/>
          <a:ext cx="2634599" cy="1317299"/>
        </a:xfrm>
        <a:prstGeom prst="roundRect">
          <a:avLst>
            <a:gd name="adj" fmla="val 10000"/>
          </a:avLst>
        </a:prstGeom>
        <a:solidFill>
          <a:srgbClr val="ED7D31"/>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IN" sz="3200" dirty="0">
              <a:solidFill>
                <a:sysClr val="window" lastClr="FFFFFF"/>
              </a:solidFill>
              <a:latin typeface="Calibri" panose="020F0502020204030204"/>
              <a:ea typeface="+mn-ea"/>
              <a:cs typeface="+mn-cs"/>
            </a:rPr>
            <a:t>Cluster Manager</a:t>
          </a:r>
        </a:p>
      </dgm:t>
    </dgm:pt>
    <dgm:pt modelId="{ACB9FE99-E1B1-4D33-B249-73BDFDDF00F9}" type="parTrans" cxnId="{2159B7AE-1D76-4115-9C2F-7927D6EFDFA5}">
      <dgm:prSet custT="1"/>
      <dgm:spPr>
        <a:xfrm>
          <a:off x="2886660" y="2148422"/>
          <a:ext cx="1053839" cy="54492"/>
        </a:xfrm>
        <a:custGeom>
          <a:avLst/>
          <a:gdLst/>
          <a:ahLst/>
          <a:cxnLst/>
          <a:rect l="0" t="0" r="0" b="0"/>
          <a:pathLst>
            <a:path>
              <a:moveTo>
                <a:pt x="0" y="27246"/>
              </a:moveTo>
              <a:lnTo>
                <a:pt x="1053839" y="27246"/>
              </a:lnTo>
            </a:path>
          </a:pathLst>
        </a:custGeom>
        <a:noFill/>
        <a:ln w="12700" cap="flat" cmpd="sng" algn="ctr">
          <a:solidFill>
            <a:srgbClr val="4472C4">
              <a:shade val="60000"/>
              <a:hueOff val="0"/>
              <a:satOff val="0"/>
              <a:lumOff val="0"/>
              <a:alphaOff val="0"/>
            </a:srgbClr>
          </a:solidFill>
          <a:prstDash val="solid"/>
          <a:miter lim="800000"/>
        </a:ln>
        <a:effectLst/>
      </dgm:spPr>
      <dgm:t>
        <a:bodyPr/>
        <a:lstStyle/>
        <a:p>
          <a:pPr>
            <a:buNone/>
          </a:pPr>
          <a:endParaRPr lang="en-IN" sz="400">
            <a:solidFill>
              <a:sysClr val="windowText" lastClr="000000">
                <a:hueOff val="0"/>
                <a:satOff val="0"/>
                <a:lumOff val="0"/>
                <a:alphaOff val="0"/>
              </a:sysClr>
            </a:solidFill>
            <a:latin typeface="Calibri" panose="020F0502020204030204"/>
            <a:ea typeface="+mn-ea"/>
            <a:cs typeface="+mn-cs"/>
          </a:endParaRPr>
        </a:p>
      </dgm:t>
    </dgm:pt>
    <dgm:pt modelId="{49713D64-C4A6-491A-977B-E09F7E9B0A75}" type="sibTrans" cxnId="{2159B7AE-1D76-4115-9C2F-7927D6EFDFA5}">
      <dgm:prSet/>
      <dgm:spPr/>
      <dgm:t>
        <a:bodyPr/>
        <a:lstStyle/>
        <a:p>
          <a:endParaRPr lang="en-IN" sz="1600"/>
        </a:p>
      </dgm:t>
    </dgm:pt>
    <dgm:pt modelId="{9233C438-8A77-48A6-9CAE-6B1C4D5D44E6}">
      <dgm:prSet phldrT="[Text]" custT="1"/>
      <dgm:spPr>
        <a:xfrm>
          <a:off x="7628939" y="2124"/>
          <a:ext cx="2634599" cy="1317299"/>
        </a:xfrm>
        <a:prstGeom prst="roundRect">
          <a:avLst>
            <a:gd name="adj" fmla="val 10000"/>
          </a:avLst>
        </a:prstGeom>
        <a:solidFill>
          <a:srgbClr val="E7E6E6">
            <a:lumMod val="5000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IN" sz="3200" dirty="0">
              <a:solidFill>
                <a:sysClr val="window" lastClr="FFFFFF"/>
              </a:solidFill>
              <a:latin typeface="Calibri" panose="020F0502020204030204"/>
              <a:ea typeface="+mn-ea"/>
              <a:cs typeface="+mn-cs"/>
            </a:rPr>
            <a:t>Executors</a:t>
          </a:r>
        </a:p>
      </dgm:t>
    </dgm:pt>
    <dgm:pt modelId="{573A29E1-FC77-4B84-A03F-2364B0A72B7C}" type="parTrans" cxnId="{CB833E08-A2BA-4F1A-87B0-FA195BCE62F2}">
      <dgm:prSet custT="1"/>
      <dgm:spPr>
        <a:xfrm rot="18289469">
          <a:off x="6179321" y="1390975"/>
          <a:ext cx="1845395" cy="54492"/>
        </a:xfrm>
        <a:custGeom>
          <a:avLst/>
          <a:gdLst/>
          <a:ahLst/>
          <a:cxnLst/>
          <a:rect l="0" t="0" r="0" b="0"/>
          <a:pathLst>
            <a:path>
              <a:moveTo>
                <a:pt x="0" y="27246"/>
              </a:moveTo>
              <a:lnTo>
                <a:pt x="1845395" y="27246"/>
              </a:lnTo>
            </a:path>
          </a:pathLst>
        </a:custGeom>
        <a:noFill/>
        <a:ln w="12700" cap="flat" cmpd="sng" algn="ctr">
          <a:solidFill>
            <a:srgbClr val="4472C4">
              <a:shade val="80000"/>
              <a:hueOff val="0"/>
              <a:satOff val="0"/>
              <a:lumOff val="0"/>
              <a:alphaOff val="0"/>
            </a:srgbClr>
          </a:solidFill>
          <a:prstDash val="solid"/>
          <a:miter lim="800000"/>
        </a:ln>
        <a:effectLst/>
      </dgm:spPr>
      <dgm:t>
        <a:bodyPr/>
        <a:lstStyle/>
        <a:p>
          <a:pPr>
            <a:buNone/>
          </a:pPr>
          <a:endParaRPr lang="en-IN" sz="500">
            <a:solidFill>
              <a:sysClr val="windowText" lastClr="000000">
                <a:hueOff val="0"/>
                <a:satOff val="0"/>
                <a:lumOff val="0"/>
                <a:alphaOff val="0"/>
              </a:sysClr>
            </a:solidFill>
            <a:latin typeface="Calibri" panose="020F0502020204030204"/>
            <a:ea typeface="+mn-ea"/>
            <a:cs typeface="+mn-cs"/>
          </a:endParaRPr>
        </a:p>
      </dgm:t>
    </dgm:pt>
    <dgm:pt modelId="{EE7AFA08-9558-4D8D-9B40-20812EB74894}" type="sibTrans" cxnId="{CB833E08-A2BA-4F1A-87B0-FA195BCE62F2}">
      <dgm:prSet/>
      <dgm:spPr/>
      <dgm:t>
        <a:bodyPr/>
        <a:lstStyle/>
        <a:p>
          <a:endParaRPr lang="en-IN" sz="1600"/>
        </a:p>
      </dgm:t>
    </dgm:pt>
    <dgm:pt modelId="{6D936665-0D58-457A-AFEA-0329DD9EA823}">
      <dgm:prSet phldrT="[Text]" custT="1"/>
      <dgm:spPr>
        <a:xfrm>
          <a:off x="7628939" y="1517019"/>
          <a:ext cx="2634599" cy="1317299"/>
        </a:xfrm>
        <a:prstGeom prst="roundRect">
          <a:avLst>
            <a:gd name="adj" fmla="val 10000"/>
          </a:avLst>
        </a:prstGeom>
        <a:solidFill>
          <a:srgbClr val="E7E6E6">
            <a:lumMod val="5000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IN" sz="3200" dirty="0">
              <a:solidFill>
                <a:sysClr val="window" lastClr="FFFFFF"/>
              </a:solidFill>
              <a:latin typeface="Calibri" panose="020F0502020204030204"/>
              <a:ea typeface="+mn-ea"/>
              <a:cs typeface="+mn-cs"/>
            </a:rPr>
            <a:t>Executors</a:t>
          </a:r>
        </a:p>
      </dgm:t>
    </dgm:pt>
    <dgm:pt modelId="{A176626A-5913-4676-84BD-81A546EB58F7}" type="parTrans" cxnId="{039046CF-15F8-4F42-8469-17E69D076157}">
      <dgm:prSet custT="1"/>
      <dgm:spPr>
        <a:xfrm>
          <a:off x="6575099" y="2148422"/>
          <a:ext cx="1053839" cy="54492"/>
        </a:xfrm>
        <a:custGeom>
          <a:avLst/>
          <a:gdLst/>
          <a:ahLst/>
          <a:cxnLst/>
          <a:rect l="0" t="0" r="0" b="0"/>
          <a:pathLst>
            <a:path>
              <a:moveTo>
                <a:pt x="0" y="27246"/>
              </a:moveTo>
              <a:lnTo>
                <a:pt x="1053839" y="27246"/>
              </a:lnTo>
            </a:path>
          </a:pathLst>
        </a:custGeom>
        <a:noFill/>
        <a:ln w="12700" cap="flat" cmpd="sng" algn="ctr">
          <a:solidFill>
            <a:srgbClr val="4472C4">
              <a:shade val="80000"/>
              <a:hueOff val="0"/>
              <a:satOff val="0"/>
              <a:lumOff val="0"/>
              <a:alphaOff val="0"/>
            </a:srgbClr>
          </a:solidFill>
          <a:prstDash val="solid"/>
          <a:miter lim="800000"/>
        </a:ln>
        <a:effectLst/>
      </dgm:spPr>
      <dgm:t>
        <a:bodyPr/>
        <a:lstStyle/>
        <a:p>
          <a:pPr>
            <a:buNone/>
          </a:pPr>
          <a:endParaRPr lang="en-IN" sz="400">
            <a:solidFill>
              <a:sysClr val="windowText" lastClr="000000">
                <a:hueOff val="0"/>
                <a:satOff val="0"/>
                <a:lumOff val="0"/>
                <a:alphaOff val="0"/>
              </a:sysClr>
            </a:solidFill>
            <a:latin typeface="Calibri" panose="020F0502020204030204"/>
            <a:ea typeface="+mn-ea"/>
            <a:cs typeface="+mn-cs"/>
          </a:endParaRPr>
        </a:p>
      </dgm:t>
    </dgm:pt>
    <dgm:pt modelId="{3A6DC6C5-DDC0-4D93-813F-BAA3266AC204}" type="sibTrans" cxnId="{039046CF-15F8-4F42-8469-17E69D076157}">
      <dgm:prSet/>
      <dgm:spPr/>
      <dgm:t>
        <a:bodyPr/>
        <a:lstStyle/>
        <a:p>
          <a:endParaRPr lang="en-IN" sz="1600"/>
        </a:p>
      </dgm:t>
    </dgm:pt>
    <dgm:pt modelId="{C95492D3-12F3-4A3A-AF42-53C234E5295D}">
      <dgm:prSet phldrT="[Text]" custT="1"/>
      <dgm:spPr>
        <a:xfrm>
          <a:off x="7628939" y="3031913"/>
          <a:ext cx="2634599" cy="1317299"/>
        </a:xfrm>
        <a:prstGeom prst="roundRect">
          <a:avLst>
            <a:gd name="adj" fmla="val 10000"/>
          </a:avLst>
        </a:prstGeom>
        <a:solidFill>
          <a:srgbClr val="E7E6E6">
            <a:lumMod val="5000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IN" sz="3200" dirty="0">
              <a:solidFill>
                <a:sysClr val="window" lastClr="FFFFFF"/>
              </a:solidFill>
              <a:latin typeface="Calibri" panose="020F0502020204030204"/>
              <a:ea typeface="+mn-ea"/>
              <a:cs typeface="+mn-cs"/>
            </a:rPr>
            <a:t>Executors</a:t>
          </a:r>
        </a:p>
      </dgm:t>
    </dgm:pt>
    <dgm:pt modelId="{4752459B-1BE3-4B1B-AE6D-BD3091E51DAA}" type="parTrans" cxnId="{8A33B615-680D-4753-9090-4262AD8830E5}">
      <dgm:prSet custT="1"/>
      <dgm:spPr>
        <a:xfrm rot="3310531">
          <a:off x="6179321" y="2905870"/>
          <a:ext cx="1845395" cy="54492"/>
        </a:xfrm>
        <a:custGeom>
          <a:avLst/>
          <a:gdLst/>
          <a:ahLst/>
          <a:cxnLst/>
          <a:rect l="0" t="0" r="0" b="0"/>
          <a:pathLst>
            <a:path>
              <a:moveTo>
                <a:pt x="0" y="27246"/>
              </a:moveTo>
              <a:lnTo>
                <a:pt x="1845395" y="27246"/>
              </a:lnTo>
            </a:path>
          </a:pathLst>
        </a:custGeom>
        <a:noFill/>
        <a:ln w="12700" cap="flat" cmpd="sng" algn="ctr">
          <a:solidFill>
            <a:srgbClr val="4472C4">
              <a:shade val="80000"/>
              <a:hueOff val="0"/>
              <a:satOff val="0"/>
              <a:lumOff val="0"/>
              <a:alphaOff val="0"/>
            </a:srgbClr>
          </a:solidFill>
          <a:prstDash val="solid"/>
          <a:miter lim="800000"/>
        </a:ln>
        <a:effectLst/>
      </dgm:spPr>
      <dgm:t>
        <a:bodyPr/>
        <a:lstStyle/>
        <a:p>
          <a:pPr>
            <a:buNone/>
          </a:pPr>
          <a:endParaRPr lang="en-IN" sz="500">
            <a:solidFill>
              <a:sysClr val="windowText" lastClr="000000">
                <a:hueOff val="0"/>
                <a:satOff val="0"/>
                <a:lumOff val="0"/>
                <a:alphaOff val="0"/>
              </a:sysClr>
            </a:solidFill>
            <a:latin typeface="Calibri" panose="020F0502020204030204"/>
            <a:ea typeface="+mn-ea"/>
            <a:cs typeface="+mn-cs"/>
          </a:endParaRPr>
        </a:p>
      </dgm:t>
    </dgm:pt>
    <dgm:pt modelId="{0AFF92D6-51B7-4813-AE73-583F39C89122}" type="sibTrans" cxnId="{8A33B615-680D-4753-9090-4262AD8830E5}">
      <dgm:prSet/>
      <dgm:spPr/>
      <dgm:t>
        <a:bodyPr/>
        <a:lstStyle/>
        <a:p>
          <a:endParaRPr lang="en-IN" sz="1600"/>
        </a:p>
      </dgm:t>
    </dgm:pt>
    <dgm:pt modelId="{D2E0945D-768B-4152-8EBC-B15B9D0F8604}" type="pres">
      <dgm:prSet presAssocID="{B70C9799-3D05-40EC-8F98-E6F084822BBB}" presName="diagram" presStyleCnt="0">
        <dgm:presLayoutVars>
          <dgm:chPref val="1"/>
          <dgm:dir/>
          <dgm:animOne val="branch"/>
          <dgm:animLvl val="lvl"/>
          <dgm:resizeHandles val="exact"/>
        </dgm:presLayoutVars>
      </dgm:prSet>
      <dgm:spPr/>
    </dgm:pt>
    <dgm:pt modelId="{94A1D911-FEC0-48CE-9CAC-0910BAA2A87E}" type="pres">
      <dgm:prSet presAssocID="{3EEFC5A6-4CE4-494C-9545-01AC579E9F0A}" presName="root1" presStyleCnt="0"/>
      <dgm:spPr/>
    </dgm:pt>
    <dgm:pt modelId="{DC08017F-4117-4A7D-A1E4-32AB64E93BF9}" type="pres">
      <dgm:prSet presAssocID="{3EEFC5A6-4CE4-494C-9545-01AC579E9F0A}" presName="LevelOneTextNode" presStyleLbl="node0" presStyleIdx="0" presStyleCnt="1">
        <dgm:presLayoutVars>
          <dgm:chPref val="3"/>
        </dgm:presLayoutVars>
      </dgm:prSet>
      <dgm:spPr/>
    </dgm:pt>
    <dgm:pt modelId="{B461FAF1-CEF6-4432-961F-98BDFD29632A}" type="pres">
      <dgm:prSet presAssocID="{3EEFC5A6-4CE4-494C-9545-01AC579E9F0A}" presName="level2hierChild" presStyleCnt="0"/>
      <dgm:spPr/>
    </dgm:pt>
    <dgm:pt modelId="{AE9C9915-16D7-48E6-8F0D-0A2EF80BECA4}" type="pres">
      <dgm:prSet presAssocID="{ACB9FE99-E1B1-4D33-B249-73BDFDDF00F9}" presName="conn2-1" presStyleLbl="parChTrans1D2" presStyleIdx="0" presStyleCnt="1"/>
      <dgm:spPr/>
    </dgm:pt>
    <dgm:pt modelId="{7695EFF3-03B6-43EC-A64D-6B6D6797FA73}" type="pres">
      <dgm:prSet presAssocID="{ACB9FE99-E1B1-4D33-B249-73BDFDDF00F9}" presName="connTx" presStyleLbl="parChTrans1D2" presStyleIdx="0" presStyleCnt="1"/>
      <dgm:spPr/>
    </dgm:pt>
    <dgm:pt modelId="{7878666D-10DF-4D7F-B566-7BFC3E29AA75}" type="pres">
      <dgm:prSet presAssocID="{92302B99-70D3-49FF-A8ED-332C2FDEB5A0}" presName="root2" presStyleCnt="0"/>
      <dgm:spPr/>
    </dgm:pt>
    <dgm:pt modelId="{32CD862B-CF4B-43FD-ADA6-B86CE98E5A99}" type="pres">
      <dgm:prSet presAssocID="{92302B99-70D3-49FF-A8ED-332C2FDEB5A0}" presName="LevelTwoTextNode" presStyleLbl="node2" presStyleIdx="0" presStyleCnt="1">
        <dgm:presLayoutVars>
          <dgm:chPref val="3"/>
        </dgm:presLayoutVars>
      </dgm:prSet>
      <dgm:spPr/>
    </dgm:pt>
    <dgm:pt modelId="{A324CCE8-A49B-4FF6-A843-D99F8E961DBB}" type="pres">
      <dgm:prSet presAssocID="{92302B99-70D3-49FF-A8ED-332C2FDEB5A0}" presName="level3hierChild" presStyleCnt="0"/>
      <dgm:spPr/>
    </dgm:pt>
    <dgm:pt modelId="{D3E7468C-510A-4F59-9966-620D96311017}" type="pres">
      <dgm:prSet presAssocID="{573A29E1-FC77-4B84-A03F-2364B0A72B7C}" presName="conn2-1" presStyleLbl="parChTrans1D3" presStyleIdx="0" presStyleCnt="3"/>
      <dgm:spPr/>
    </dgm:pt>
    <dgm:pt modelId="{1BBA5B57-60CA-41A9-8ADD-59C82A46E93C}" type="pres">
      <dgm:prSet presAssocID="{573A29E1-FC77-4B84-A03F-2364B0A72B7C}" presName="connTx" presStyleLbl="parChTrans1D3" presStyleIdx="0" presStyleCnt="3"/>
      <dgm:spPr/>
    </dgm:pt>
    <dgm:pt modelId="{04D5D95C-672D-4C27-BD18-852EFD134B1B}" type="pres">
      <dgm:prSet presAssocID="{9233C438-8A77-48A6-9CAE-6B1C4D5D44E6}" presName="root2" presStyleCnt="0"/>
      <dgm:spPr/>
    </dgm:pt>
    <dgm:pt modelId="{11B86502-A442-45E8-9828-2CF663E2E098}" type="pres">
      <dgm:prSet presAssocID="{9233C438-8A77-48A6-9CAE-6B1C4D5D44E6}" presName="LevelTwoTextNode" presStyleLbl="node3" presStyleIdx="0" presStyleCnt="3">
        <dgm:presLayoutVars>
          <dgm:chPref val="3"/>
        </dgm:presLayoutVars>
      </dgm:prSet>
      <dgm:spPr/>
    </dgm:pt>
    <dgm:pt modelId="{9A919835-49AC-4A64-8CCA-BF2D0423BFA6}" type="pres">
      <dgm:prSet presAssocID="{9233C438-8A77-48A6-9CAE-6B1C4D5D44E6}" presName="level3hierChild" presStyleCnt="0"/>
      <dgm:spPr/>
    </dgm:pt>
    <dgm:pt modelId="{DECC1B8C-1668-4398-9E2D-8D7C4F27E7C3}" type="pres">
      <dgm:prSet presAssocID="{A176626A-5913-4676-84BD-81A546EB58F7}" presName="conn2-1" presStyleLbl="parChTrans1D3" presStyleIdx="1" presStyleCnt="3"/>
      <dgm:spPr/>
    </dgm:pt>
    <dgm:pt modelId="{73C590E9-B994-43AB-81C5-99FF5B5D6708}" type="pres">
      <dgm:prSet presAssocID="{A176626A-5913-4676-84BD-81A546EB58F7}" presName="connTx" presStyleLbl="parChTrans1D3" presStyleIdx="1" presStyleCnt="3"/>
      <dgm:spPr/>
    </dgm:pt>
    <dgm:pt modelId="{E11FFE1B-806F-4349-AC50-D89C7ABB81E5}" type="pres">
      <dgm:prSet presAssocID="{6D936665-0D58-457A-AFEA-0329DD9EA823}" presName="root2" presStyleCnt="0"/>
      <dgm:spPr/>
    </dgm:pt>
    <dgm:pt modelId="{BEED2DA2-AA0C-4621-91AA-A56AA09E961D}" type="pres">
      <dgm:prSet presAssocID="{6D936665-0D58-457A-AFEA-0329DD9EA823}" presName="LevelTwoTextNode" presStyleLbl="node3" presStyleIdx="1" presStyleCnt="3">
        <dgm:presLayoutVars>
          <dgm:chPref val="3"/>
        </dgm:presLayoutVars>
      </dgm:prSet>
      <dgm:spPr/>
    </dgm:pt>
    <dgm:pt modelId="{BDF7B6FD-FF67-4447-ADAA-31ED3446E4A9}" type="pres">
      <dgm:prSet presAssocID="{6D936665-0D58-457A-AFEA-0329DD9EA823}" presName="level3hierChild" presStyleCnt="0"/>
      <dgm:spPr/>
    </dgm:pt>
    <dgm:pt modelId="{39E94740-A4CA-47C5-886B-FF460D3B3232}" type="pres">
      <dgm:prSet presAssocID="{4752459B-1BE3-4B1B-AE6D-BD3091E51DAA}" presName="conn2-1" presStyleLbl="parChTrans1D3" presStyleIdx="2" presStyleCnt="3"/>
      <dgm:spPr/>
    </dgm:pt>
    <dgm:pt modelId="{E387AFEF-807F-45FF-8D3F-E280DE50EA51}" type="pres">
      <dgm:prSet presAssocID="{4752459B-1BE3-4B1B-AE6D-BD3091E51DAA}" presName="connTx" presStyleLbl="parChTrans1D3" presStyleIdx="2" presStyleCnt="3"/>
      <dgm:spPr/>
    </dgm:pt>
    <dgm:pt modelId="{9B81255B-43A5-4B82-A972-E3E41613E90C}" type="pres">
      <dgm:prSet presAssocID="{C95492D3-12F3-4A3A-AF42-53C234E5295D}" presName="root2" presStyleCnt="0"/>
      <dgm:spPr/>
    </dgm:pt>
    <dgm:pt modelId="{EBD09E45-5E39-420F-9CDA-5DAF2D1F4CF7}" type="pres">
      <dgm:prSet presAssocID="{C95492D3-12F3-4A3A-AF42-53C234E5295D}" presName="LevelTwoTextNode" presStyleLbl="node3" presStyleIdx="2" presStyleCnt="3">
        <dgm:presLayoutVars>
          <dgm:chPref val="3"/>
        </dgm:presLayoutVars>
      </dgm:prSet>
      <dgm:spPr/>
    </dgm:pt>
    <dgm:pt modelId="{8EC2A979-CEB2-4797-9F96-3A8162579FBA}" type="pres">
      <dgm:prSet presAssocID="{C95492D3-12F3-4A3A-AF42-53C234E5295D}" presName="level3hierChild" presStyleCnt="0"/>
      <dgm:spPr/>
    </dgm:pt>
  </dgm:ptLst>
  <dgm:cxnLst>
    <dgm:cxn modelId="{CB833E08-A2BA-4F1A-87B0-FA195BCE62F2}" srcId="{92302B99-70D3-49FF-A8ED-332C2FDEB5A0}" destId="{9233C438-8A77-48A6-9CAE-6B1C4D5D44E6}" srcOrd="0" destOrd="0" parTransId="{573A29E1-FC77-4B84-A03F-2364B0A72B7C}" sibTransId="{EE7AFA08-9558-4D8D-9B40-20812EB74894}"/>
    <dgm:cxn modelId="{8A33B615-680D-4753-9090-4262AD8830E5}" srcId="{92302B99-70D3-49FF-A8ED-332C2FDEB5A0}" destId="{C95492D3-12F3-4A3A-AF42-53C234E5295D}" srcOrd="2" destOrd="0" parTransId="{4752459B-1BE3-4B1B-AE6D-BD3091E51DAA}" sibTransId="{0AFF92D6-51B7-4813-AE73-583F39C89122}"/>
    <dgm:cxn modelId="{C08DF429-350A-4989-A04A-D06EE11D31E2}" type="presOf" srcId="{9233C438-8A77-48A6-9CAE-6B1C4D5D44E6}" destId="{11B86502-A442-45E8-9828-2CF663E2E098}" srcOrd="0" destOrd="0" presId="urn:microsoft.com/office/officeart/2005/8/layout/hierarchy2"/>
    <dgm:cxn modelId="{D2ECFA40-B9D7-498E-B8C4-E30342B2C0A7}" type="presOf" srcId="{ACB9FE99-E1B1-4D33-B249-73BDFDDF00F9}" destId="{AE9C9915-16D7-48E6-8F0D-0A2EF80BECA4}" srcOrd="0" destOrd="0" presId="urn:microsoft.com/office/officeart/2005/8/layout/hierarchy2"/>
    <dgm:cxn modelId="{D0D8DA44-4977-41FD-879D-5C42620E3112}" type="presOf" srcId="{92302B99-70D3-49FF-A8ED-332C2FDEB5A0}" destId="{32CD862B-CF4B-43FD-ADA6-B86CE98E5A99}" srcOrd="0" destOrd="0" presId="urn:microsoft.com/office/officeart/2005/8/layout/hierarchy2"/>
    <dgm:cxn modelId="{CB773E48-5E2F-469C-BFF8-3E4AAD830872}" type="presOf" srcId="{6D936665-0D58-457A-AFEA-0329DD9EA823}" destId="{BEED2DA2-AA0C-4621-91AA-A56AA09E961D}" srcOrd="0" destOrd="0" presId="urn:microsoft.com/office/officeart/2005/8/layout/hierarchy2"/>
    <dgm:cxn modelId="{B7A2AA50-258E-4E31-B18C-5639E2B204AE}" srcId="{B70C9799-3D05-40EC-8F98-E6F084822BBB}" destId="{3EEFC5A6-4CE4-494C-9545-01AC579E9F0A}" srcOrd="0" destOrd="0" parTransId="{24849665-E194-4FE3-95BD-A6C89488ACB3}" sibTransId="{BDB50C28-22E7-4B9D-83AE-9C686C0D4852}"/>
    <dgm:cxn modelId="{C3BAC950-4508-40A9-ABAA-A7C1319BA363}" type="presOf" srcId="{ACB9FE99-E1B1-4D33-B249-73BDFDDF00F9}" destId="{7695EFF3-03B6-43EC-A64D-6B6D6797FA73}" srcOrd="1" destOrd="0" presId="urn:microsoft.com/office/officeart/2005/8/layout/hierarchy2"/>
    <dgm:cxn modelId="{250EB671-8EAD-47EC-BFDD-F99D1000946F}" type="presOf" srcId="{4752459B-1BE3-4B1B-AE6D-BD3091E51DAA}" destId="{39E94740-A4CA-47C5-886B-FF460D3B3232}" srcOrd="0" destOrd="0" presId="urn:microsoft.com/office/officeart/2005/8/layout/hierarchy2"/>
    <dgm:cxn modelId="{15059B7C-6DF2-4749-ADB1-491E300B2D53}" type="presOf" srcId="{573A29E1-FC77-4B84-A03F-2364B0A72B7C}" destId="{1BBA5B57-60CA-41A9-8ADD-59C82A46E93C}" srcOrd="1" destOrd="0" presId="urn:microsoft.com/office/officeart/2005/8/layout/hierarchy2"/>
    <dgm:cxn modelId="{F22D0584-2C1C-4BF9-91EA-97F61946320C}" type="presOf" srcId="{B70C9799-3D05-40EC-8F98-E6F084822BBB}" destId="{D2E0945D-768B-4152-8EBC-B15B9D0F8604}" srcOrd="0" destOrd="0" presId="urn:microsoft.com/office/officeart/2005/8/layout/hierarchy2"/>
    <dgm:cxn modelId="{302D068C-AB15-4AA7-A149-E407F22A5A7C}" type="presOf" srcId="{A176626A-5913-4676-84BD-81A546EB58F7}" destId="{73C590E9-B994-43AB-81C5-99FF5B5D6708}" srcOrd="1" destOrd="0" presId="urn:microsoft.com/office/officeart/2005/8/layout/hierarchy2"/>
    <dgm:cxn modelId="{4A52619B-7B99-4B95-8CF2-BC0909391CD2}" type="presOf" srcId="{573A29E1-FC77-4B84-A03F-2364B0A72B7C}" destId="{D3E7468C-510A-4F59-9966-620D96311017}" srcOrd="0" destOrd="0" presId="urn:microsoft.com/office/officeart/2005/8/layout/hierarchy2"/>
    <dgm:cxn modelId="{C37AC2AD-42F3-429D-8EE4-26D0DD1B6521}" type="presOf" srcId="{A176626A-5913-4676-84BD-81A546EB58F7}" destId="{DECC1B8C-1668-4398-9E2D-8D7C4F27E7C3}" srcOrd="0" destOrd="0" presId="urn:microsoft.com/office/officeart/2005/8/layout/hierarchy2"/>
    <dgm:cxn modelId="{2159B7AE-1D76-4115-9C2F-7927D6EFDFA5}" srcId="{3EEFC5A6-4CE4-494C-9545-01AC579E9F0A}" destId="{92302B99-70D3-49FF-A8ED-332C2FDEB5A0}" srcOrd="0" destOrd="0" parTransId="{ACB9FE99-E1B1-4D33-B249-73BDFDDF00F9}" sibTransId="{49713D64-C4A6-491A-977B-E09F7E9B0A75}"/>
    <dgm:cxn modelId="{75C33AB9-60B5-41BF-9E71-741A99FF0371}" type="presOf" srcId="{C95492D3-12F3-4A3A-AF42-53C234E5295D}" destId="{EBD09E45-5E39-420F-9CDA-5DAF2D1F4CF7}" srcOrd="0" destOrd="0" presId="urn:microsoft.com/office/officeart/2005/8/layout/hierarchy2"/>
    <dgm:cxn modelId="{039046CF-15F8-4F42-8469-17E69D076157}" srcId="{92302B99-70D3-49FF-A8ED-332C2FDEB5A0}" destId="{6D936665-0D58-457A-AFEA-0329DD9EA823}" srcOrd="1" destOrd="0" parTransId="{A176626A-5913-4676-84BD-81A546EB58F7}" sibTransId="{3A6DC6C5-DDC0-4D93-813F-BAA3266AC204}"/>
    <dgm:cxn modelId="{ABB95EEB-F781-40EA-BEC9-881A942AC6CB}" type="presOf" srcId="{4752459B-1BE3-4B1B-AE6D-BD3091E51DAA}" destId="{E387AFEF-807F-45FF-8D3F-E280DE50EA51}" srcOrd="1" destOrd="0" presId="urn:microsoft.com/office/officeart/2005/8/layout/hierarchy2"/>
    <dgm:cxn modelId="{DF3B29F6-99F1-4B58-8501-22D9F0AB78AD}" type="presOf" srcId="{3EEFC5A6-4CE4-494C-9545-01AC579E9F0A}" destId="{DC08017F-4117-4A7D-A1E4-32AB64E93BF9}" srcOrd="0" destOrd="0" presId="urn:microsoft.com/office/officeart/2005/8/layout/hierarchy2"/>
    <dgm:cxn modelId="{DCB75DC8-43E4-44DC-8D89-C0E2AC7E167C}" type="presParOf" srcId="{D2E0945D-768B-4152-8EBC-B15B9D0F8604}" destId="{94A1D911-FEC0-48CE-9CAC-0910BAA2A87E}" srcOrd="0" destOrd="0" presId="urn:microsoft.com/office/officeart/2005/8/layout/hierarchy2"/>
    <dgm:cxn modelId="{22244656-DC5D-4B29-9B47-B9E65933A884}" type="presParOf" srcId="{94A1D911-FEC0-48CE-9CAC-0910BAA2A87E}" destId="{DC08017F-4117-4A7D-A1E4-32AB64E93BF9}" srcOrd="0" destOrd="0" presId="urn:microsoft.com/office/officeart/2005/8/layout/hierarchy2"/>
    <dgm:cxn modelId="{735C177F-B1DA-4628-ADFE-3159841600C1}" type="presParOf" srcId="{94A1D911-FEC0-48CE-9CAC-0910BAA2A87E}" destId="{B461FAF1-CEF6-4432-961F-98BDFD29632A}" srcOrd="1" destOrd="0" presId="urn:microsoft.com/office/officeart/2005/8/layout/hierarchy2"/>
    <dgm:cxn modelId="{22A5054C-2B00-4FAC-8A30-7DBF76A62540}" type="presParOf" srcId="{B461FAF1-CEF6-4432-961F-98BDFD29632A}" destId="{AE9C9915-16D7-48E6-8F0D-0A2EF80BECA4}" srcOrd="0" destOrd="0" presId="urn:microsoft.com/office/officeart/2005/8/layout/hierarchy2"/>
    <dgm:cxn modelId="{635BE89E-3A27-4941-9DF4-34192588D7A6}" type="presParOf" srcId="{AE9C9915-16D7-48E6-8F0D-0A2EF80BECA4}" destId="{7695EFF3-03B6-43EC-A64D-6B6D6797FA73}" srcOrd="0" destOrd="0" presId="urn:microsoft.com/office/officeart/2005/8/layout/hierarchy2"/>
    <dgm:cxn modelId="{84FD20A0-1A44-4428-960B-DDADF43C4063}" type="presParOf" srcId="{B461FAF1-CEF6-4432-961F-98BDFD29632A}" destId="{7878666D-10DF-4D7F-B566-7BFC3E29AA75}" srcOrd="1" destOrd="0" presId="urn:microsoft.com/office/officeart/2005/8/layout/hierarchy2"/>
    <dgm:cxn modelId="{1A08AC6F-9C49-4AEF-8501-AE84C9D8F46E}" type="presParOf" srcId="{7878666D-10DF-4D7F-B566-7BFC3E29AA75}" destId="{32CD862B-CF4B-43FD-ADA6-B86CE98E5A99}" srcOrd="0" destOrd="0" presId="urn:microsoft.com/office/officeart/2005/8/layout/hierarchy2"/>
    <dgm:cxn modelId="{759CE7D0-1E83-40DE-960F-9176D96ED127}" type="presParOf" srcId="{7878666D-10DF-4D7F-B566-7BFC3E29AA75}" destId="{A324CCE8-A49B-4FF6-A843-D99F8E961DBB}" srcOrd="1" destOrd="0" presId="urn:microsoft.com/office/officeart/2005/8/layout/hierarchy2"/>
    <dgm:cxn modelId="{E1F27D20-9D05-4280-BBB8-E858E1E34761}" type="presParOf" srcId="{A324CCE8-A49B-4FF6-A843-D99F8E961DBB}" destId="{D3E7468C-510A-4F59-9966-620D96311017}" srcOrd="0" destOrd="0" presId="urn:microsoft.com/office/officeart/2005/8/layout/hierarchy2"/>
    <dgm:cxn modelId="{2E63D1DB-3108-4DC9-B801-F96FB6F47809}" type="presParOf" srcId="{D3E7468C-510A-4F59-9966-620D96311017}" destId="{1BBA5B57-60CA-41A9-8ADD-59C82A46E93C}" srcOrd="0" destOrd="0" presId="urn:microsoft.com/office/officeart/2005/8/layout/hierarchy2"/>
    <dgm:cxn modelId="{C401DE72-6055-45B5-8A03-322009791DE5}" type="presParOf" srcId="{A324CCE8-A49B-4FF6-A843-D99F8E961DBB}" destId="{04D5D95C-672D-4C27-BD18-852EFD134B1B}" srcOrd="1" destOrd="0" presId="urn:microsoft.com/office/officeart/2005/8/layout/hierarchy2"/>
    <dgm:cxn modelId="{83D17F87-877A-432B-B2AD-F98375715B7F}" type="presParOf" srcId="{04D5D95C-672D-4C27-BD18-852EFD134B1B}" destId="{11B86502-A442-45E8-9828-2CF663E2E098}" srcOrd="0" destOrd="0" presId="urn:microsoft.com/office/officeart/2005/8/layout/hierarchy2"/>
    <dgm:cxn modelId="{4EF73B59-A73F-414D-AEC4-1169F15DADAD}" type="presParOf" srcId="{04D5D95C-672D-4C27-BD18-852EFD134B1B}" destId="{9A919835-49AC-4A64-8CCA-BF2D0423BFA6}" srcOrd="1" destOrd="0" presId="urn:microsoft.com/office/officeart/2005/8/layout/hierarchy2"/>
    <dgm:cxn modelId="{86B21D6A-ED0E-4584-BB51-F8DDD644F744}" type="presParOf" srcId="{A324CCE8-A49B-4FF6-A843-D99F8E961DBB}" destId="{DECC1B8C-1668-4398-9E2D-8D7C4F27E7C3}" srcOrd="2" destOrd="0" presId="urn:microsoft.com/office/officeart/2005/8/layout/hierarchy2"/>
    <dgm:cxn modelId="{7324AC87-30AA-4869-BE99-46FDDBF384FF}" type="presParOf" srcId="{DECC1B8C-1668-4398-9E2D-8D7C4F27E7C3}" destId="{73C590E9-B994-43AB-81C5-99FF5B5D6708}" srcOrd="0" destOrd="0" presId="urn:microsoft.com/office/officeart/2005/8/layout/hierarchy2"/>
    <dgm:cxn modelId="{55AE704E-760B-41EF-89E1-B232778B432C}" type="presParOf" srcId="{A324CCE8-A49B-4FF6-A843-D99F8E961DBB}" destId="{E11FFE1B-806F-4349-AC50-D89C7ABB81E5}" srcOrd="3" destOrd="0" presId="urn:microsoft.com/office/officeart/2005/8/layout/hierarchy2"/>
    <dgm:cxn modelId="{1659F863-6B91-453B-A55B-061C5EC0B1D4}" type="presParOf" srcId="{E11FFE1B-806F-4349-AC50-D89C7ABB81E5}" destId="{BEED2DA2-AA0C-4621-91AA-A56AA09E961D}" srcOrd="0" destOrd="0" presId="urn:microsoft.com/office/officeart/2005/8/layout/hierarchy2"/>
    <dgm:cxn modelId="{CB659F18-EFD3-4F1A-B4CC-15651481DCB1}" type="presParOf" srcId="{E11FFE1B-806F-4349-AC50-D89C7ABB81E5}" destId="{BDF7B6FD-FF67-4447-ADAA-31ED3446E4A9}" srcOrd="1" destOrd="0" presId="urn:microsoft.com/office/officeart/2005/8/layout/hierarchy2"/>
    <dgm:cxn modelId="{6EA3D5CF-F962-4E9C-BD0E-C8C5CBF1C542}" type="presParOf" srcId="{A324CCE8-A49B-4FF6-A843-D99F8E961DBB}" destId="{39E94740-A4CA-47C5-886B-FF460D3B3232}" srcOrd="4" destOrd="0" presId="urn:microsoft.com/office/officeart/2005/8/layout/hierarchy2"/>
    <dgm:cxn modelId="{76D8480D-21BB-49CC-8F23-EA2A27241166}" type="presParOf" srcId="{39E94740-A4CA-47C5-886B-FF460D3B3232}" destId="{E387AFEF-807F-45FF-8D3F-E280DE50EA51}" srcOrd="0" destOrd="0" presId="urn:microsoft.com/office/officeart/2005/8/layout/hierarchy2"/>
    <dgm:cxn modelId="{AEB73020-88E8-4EC4-A656-B721019C6CF3}" type="presParOf" srcId="{A324CCE8-A49B-4FF6-A843-D99F8E961DBB}" destId="{9B81255B-43A5-4B82-A972-E3E41613E90C}" srcOrd="5" destOrd="0" presId="urn:microsoft.com/office/officeart/2005/8/layout/hierarchy2"/>
    <dgm:cxn modelId="{77AB446D-36EC-4F99-872F-0F72EE0C0FA8}" type="presParOf" srcId="{9B81255B-43A5-4B82-A972-E3E41613E90C}" destId="{EBD09E45-5E39-420F-9CDA-5DAF2D1F4CF7}" srcOrd="0" destOrd="0" presId="urn:microsoft.com/office/officeart/2005/8/layout/hierarchy2"/>
    <dgm:cxn modelId="{C556F97E-B78F-4355-9580-43DF8F95AD52}" type="presParOf" srcId="{9B81255B-43A5-4B82-A972-E3E41613E90C}" destId="{8EC2A979-CEB2-4797-9F96-3A8162579FB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FCA73C-3F8A-4C23-A2AB-6B873AFBAE73}"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07D8062C-CB71-4FEA-8D43-43A1439D81AC}">
      <dgm:prSet custT="1"/>
      <dgm:spPr/>
      <dgm:t>
        <a:bodyPr/>
        <a:lstStyle/>
        <a:p>
          <a:r>
            <a:rPr lang="en-US" sz="2800" dirty="0"/>
            <a:t>Spark SQL is a Spark module for structured data processing. It provides a programming abstraction called </a:t>
          </a:r>
          <a:r>
            <a:rPr lang="en-US" sz="2800" dirty="0" err="1"/>
            <a:t>DataFrame</a:t>
          </a:r>
          <a:r>
            <a:rPr lang="en-US" sz="2800" dirty="0"/>
            <a:t> and can also act as distributed SQL query engine.</a:t>
          </a:r>
        </a:p>
      </dgm:t>
    </dgm:pt>
    <dgm:pt modelId="{50C1315E-052A-4B39-A61B-C98DC032D3DC}" type="parTrans" cxnId="{BF7D62AC-BC7B-43A0-B998-BE45CF387BC0}">
      <dgm:prSet/>
      <dgm:spPr/>
      <dgm:t>
        <a:bodyPr/>
        <a:lstStyle/>
        <a:p>
          <a:endParaRPr lang="en-US"/>
        </a:p>
      </dgm:t>
    </dgm:pt>
    <dgm:pt modelId="{63761F50-63CA-4A10-9B58-94322F0A7792}" type="sibTrans" cxnId="{BF7D62AC-BC7B-43A0-B998-BE45CF387BC0}">
      <dgm:prSet/>
      <dgm:spPr/>
      <dgm:t>
        <a:bodyPr/>
        <a:lstStyle/>
        <a:p>
          <a:endParaRPr lang="en-US"/>
        </a:p>
      </dgm:t>
    </dgm:pt>
    <dgm:pt modelId="{EE2C1DC0-4FB5-4672-AE09-3D6960A35848}">
      <dgm:prSet custT="1"/>
      <dgm:spPr/>
      <dgm:t>
        <a:bodyPr/>
        <a:lstStyle/>
        <a:p>
          <a:r>
            <a:rPr lang="en-US" sz="2800" dirty="0"/>
            <a:t>Spark SQL can be integrated with a variety of data sources including Hive, Avro, Parquet, JSON, and JDBC. </a:t>
          </a:r>
        </a:p>
      </dgm:t>
    </dgm:pt>
    <dgm:pt modelId="{98EC10E7-56ED-4938-B80D-E0E309A39867}" type="parTrans" cxnId="{09385173-6418-4D6C-A400-BD3CBDBE2743}">
      <dgm:prSet/>
      <dgm:spPr/>
      <dgm:t>
        <a:bodyPr/>
        <a:lstStyle/>
        <a:p>
          <a:endParaRPr lang="en-US"/>
        </a:p>
      </dgm:t>
    </dgm:pt>
    <dgm:pt modelId="{FD4E2BC6-17B0-4DA4-B42D-B5C8122591DA}" type="sibTrans" cxnId="{09385173-6418-4D6C-A400-BD3CBDBE2743}">
      <dgm:prSet/>
      <dgm:spPr/>
      <dgm:t>
        <a:bodyPr/>
        <a:lstStyle/>
        <a:p>
          <a:endParaRPr lang="en-US"/>
        </a:p>
      </dgm:t>
    </dgm:pt>
    <dgm:pt modelId="{2F4D0952-7C71-4D18-BD1D-06171B536288}" type="pres">
      <dgm:prSet presAssocID="{B5FCA73C-3F8A-4C23-A2AB-6B873AFBAE73}" presName="linear" presStyleCnt="0">
        <dgm:presLayoutVars>
          <dgm:animLvl val="lvl"/>
          <dgm:resizeHandles val="exact"/>
        </dgm:presLayoutVars>
      </dgm:prSet>
      <dgm:spPr/>
    </dgm:pt>
    <dgm:pt modelId="{FBF996D7-7D41-40DF-81C0-6F145F33BE02}" type="pres">
      <dgm:prSet presAssocID="{07D8062C-CB71-4FEA-8D43-43A1439D81AC}" presName="parentText" presStyleLbl="node1" presStyleIdx="0" presStyleCnt="2" custLinFactY="-39744" custLinFactNeighborY="-100000">
        <dgm:presLayoutVars>
          <dgm:chMax val="0"/>
          <dgm:bulletEnabled val="1"/>
        </dgm:presLayoutVars>
      </dgm:prSet>
      <dgm:spPr/>
    </dgm:pt>
    <dgm:pt modelId="{B9840424-08E8-464C-8E51-499E8C5FD993}" type="pres">
      <dgm:prSet presAssocID="{63761F50-63CA-4A10-9B58-94322F0A7792}" presName="spacer" presStyleCnt="0"/>
      <dgm:spPr/>
    </dgm:pt>
    <dgm:pt modelId="{885A51C2-E1F5-46DD-A721-587E6D3D3B7D}" type="pres">
      <dgm:prSet presAssocID="{EE2C1DC0-4FB5-4672-AE09-3D6960A35848}" presName="parentText" presStyleLbl="node1" presStyleIdx="1" presStyleCnt="2" custLinFactY="58333" custLinFactNeighborX="89" custLinFactNeighborY="100000">
        <dgm:presLayoutVars>
          <dgm:chMax val="0"/>
          <dgm:bulletEnabled val="1"/>
        </dgm:presLayoutVars>
      </dgm:prSet>
      <dgm:spPr/>
    </dgm:pt>
  </dgm:ptLst>
  <dgm:cxnLst>
    <dgm:cxn modelId="{0DD01F2A-8D30-4FB2-81B5-4B3BB2117532}" type="presOf" srcId="{EE2C1DC0-4FB5-4672-AE09-3D6960A35848}" destId="{885A51C2-E1F5-46DD-A721-587E6D3D3B7D}" srcOrd="0" destOrd="0" presId="urn:microsoft.com/office/officeart/2005/8/layout/vList2"/>
    <dgm:cxn modelId="{1020A92D-7600-45E1-B40F-72311F3D2893}" type="presOf" srcId="{07D8062C-CB71-4FEA-8D43-43A1439D81AC}" destId="{FBF996D7-7D41-40DF-81C0-6F145F33BE02}" srcOrd="0" destOrd="0" presId="urn:microsoft.com/office/officeart/2005/8/layout/vList2"/>
    <dgm:cxn modelId="{2E833941-615E-400A-8116-D9D09ACEDDD4}" type="presOf" srcId="{B5FCA73C-3F8A-4C23-A2AB-6B873AFBAE73}" destId="{2F4D0952-7C71-4D18-BD1D-06171B536288}" srcOrd="0" destOrd="0" presId="urn:microsoft.com/office/officeart/2005/8/layout/vList2"/>
    <dgm:cxn modelId="{09385173-6418-4D6C-A400-BD3CBDBE2743}" srcId="{B5FCA73C-3F8A-4C23-A2AB-6B873AFBAE73}" destId="{EE2C1DC0-4FB5-4672-AE09-3D6960A35848}" srcOrd="1" destOrd="0" parTransId="{98EC10E7-56ED-4938-B80D-E0E309A39867}" sibTransId="{FD4E2BC6-17B0-4DA4-B42D-B5C8122591DA}"/>
    <dgm:cxn modelId="{BF7D62AC-BC7B-43A0-B998-BE45CF387BC0}" srcId="{B5FCA73C-3F8A-4C23-A2AB-6B873AFBAE73}" destId="{07D8062C-CB71-4FEA-8D43-43A1439D81AC}" srcOrd="0" destOrd="0" parTransId="{50C1315E-052A-4B39-A61B-C98DC032D3DC}" sibTransId="{63761F50-63CA-4A10-9B58-94322F0A7792}"/>
    <dgm:cxn modelId="{5A0313CD-8AF1-4AE6-9D58-3593A0314ED6}" type="presParOf" srcId="{2F4D0952-7C71-4D18-BD1D-06171B536288}" destId="{FBF996D7-7D41-40DF-81C0-6F145F33BE02}" srcOrd="0" destOrd="0" presId="urn:microsoft.com/office/officeart/2005/8/layout/vList2"/>
    <dgm:cxn modelId="{0E704732-39A5-4432-AEE3-3D7088A399BA}" type="presParOf" srcId="{2F4D0952-7C71-4D18-BD1D-06171B536288}" destId="{B9840424-08E8-464C-8E51-499E8C5FD993}" srcOrd="1" destOrd="0" presId="urn:microsoft.com/office/officeart/2005/8/layout/vList2"/>
    <dgm:cxn modelId="{BDC7CFDB-C099-4DE0-A5B6-ECF54DF6FD79}" type="presParOf" srcId="{2F4D0952-7C71-4D18-BD1D-06171B536288}" destId="{885A51C2-E1F5-46DD-A721-587E6D3D3B7D}"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A1084E2-E840-4D94-923B-D5B671FD837D}"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6890966-04EC-43A3-A547-1FBF505B349A}">
      <dgm:prSet custT="1"/>
      <dgm:spPr/>
      <dgm:t>
        <a:bodyPr/>
        <a:lstStyle/>
        <a:p>
          <a:r>
            <a:rPr lang="en-US" sz="2800" dirty="0"/>
            <a:t>Spark Streaming — Spark streaming leverages the Spark Core API to perform real-time interactive data analytics while leveraging Spark’s fault tolerance semantics out of the box. </a:t>
          </a:r>
        </a:p>
      </dgm:t>
    </dgm:pt>
    <dgm:pt modelId="{55D7B04B-574B-4B66-A89E-9138E736F223}" type="parTrans" cxnId="{45F3B5CE-0DE3-48F9-82CE-4251B40F09F9}">
      <dgm:prSet/>
      <dgm:spPr/>
      <dgm:t>
        <a:bodyPr/>
        <a:lstStyle/>
        <a:p>
          <a:endParaRPr lang="en-US"/>
        </a:p>
      </dgm:t>
    </dgm:pt>
    <dgm:pt modelId="{728ACD2C-299A-4A5F-8C3C-130702A160FD}" type="sibTrans" cxnId="{45F3B5CE-0DE3-48F9-82CE-4251B40F09F9}">
      <dgm:prSet/>
      <dgm:spPr/>
      <dgm:t>
        <a:bodyPr/>
        <a:lstStyle/>
        <a:p>
          <a:endParaRPr lang="en-US"/>
        </a:p>
      </dgm:t>
    </dgm:pt>
    <dgm:pt modelId="{1D069265-8BA9-4E99-88D5-5DFAE34C8CC9}">
      <dgm:prSet custT="1"/>
      <dgm:spPr/>
      <dgm:t>
        <a:bodyPr/>
        <a:lstStyle/>
        <a:p>
          <a:r>
            <a:rPr lang="en-US" sz="2800" dirty="0"/>
            <a:t>Spark streaming can be integrated with a wide variety of popular data sources like HDFS, Flume, Kafka, and Twitter.</a:t>
          </a:r>
        </a:p>
      </dgm:t>
    </dgm:pt>
    <dgm:pt modelId="{E22F61A2-7209-4E8B-AD1F-C81A725B0CAD}" type="parTrans" cxnId="{F2AD3209-72C7-4FC3-A662-C74EC30063BA}">
      <dgm:prSet/>
      <dgm:spPr/>
      <dgm:t>
        <a:bodyPr/>
        <a:lstStyle/>
        <a:p>
          <a:endParaRPr lang="en-US"/>
        </a:p>
      </dgm:t>
    </dgm:pt>
    <dgm:pt modelId="{495B6CE6-CFA2-46E3-8CFD-1D344BBAFA61}" type="sibTrans" cxnId="{F2AD3209-72C7-4FC3-A662-C74EC30063BA}">
      <dgm:prSet/>
      <dgm:spPr/>
      <dgm:t>
        <a:bodyPr/>
        <a:lstStyle/>
        <a:p>
          <a:endParaRPr lang="en-US"/>
        </a:p>
      </dgm:t>
    </dgm:pt>
    <dgm:pt modelId="{B2D70CEE-0192-46CA-899E-720DB31C81D6}" type="pres">
      <dgm:prSet presAssocID="{5A1084E2-E840-4D94-923B-D5B671FD837D}" presName="linear" presStyleCnt="0">
        <dgm:presLayoutVars>
          <dgm:animLvl val="lvl"/>
          <dgm:resizeHandles val="exact"/>
        </dgm:presLayoutVars>
      </dgm:prSet>
      <dgm:spPr/>
    </dgm:pt>
    <dgm:pt modelId="{0F1ED9C4-5491-4A6C-8B92-49B4968BC3D2}" type="pres">
      <dgm:prSet presAssocID="{86890966-04EC-43A3-A547-1FBF505B349A}" presName="parentText" presStyleLbl="node1" presStyleIdx="0" presStyleCnt="2" custLinFactY="-13956" custLinFactNeighborX="260" custLinFactNeighborY="-100000">
        <dgm:presLayoutVars>
          <dgm:chMax val="0"/>
          <dgm:bulletEnabled val="1"/>
        </dgm:presLayoutVars>
      </dgm:prSet>
      <dgm:spPr/>
    </dgm:pt>
    <dgm:pt modelId="{345050CA-AA74-4621-9786-B7948B9BE150}" type="pres">
      <dgm:prSet presAssocID="{728ACD2C-299A-4A5F-8C3C-130702A160FD}" presName="spacer" presStyleCnt="0"/>
      <dgm:spPr/>
    </dgm:pt>
    <dgm:pt modelId="{39FF2EE6-CE1A-45C0-B983-A7CF13F98586}" type="pres">
      <dgm:prSet presAssocID="{1D069265-8BA9-4E99-88D5-5DFAE34C8CC9}" presName="parentText" presStyleLbl="node1" presStyleIdx="1" presStyleCnt="2" custLinFactY="55304" custLinFactNeighborX="260" custLinFactNeighborY="100000">
        <dgm:presLayoutVars>
          <dgm:chMax val="0"/>
          <dgm:bulletEnabled val="1"/>
        </dgm:presLayoutVars>
      </dgm:prSet>
      <dgm:spPr/>
    </dgm:pt>
  </dgm:ptLst>
  <dgm:cxnLst>
    <dgm:cxn modelId="{F2AD3209-72C7-4FC3-A662-C74EC30063BA}" srcId="{5A1084E2-E840-4D94-923B-D5B671FD837D}" destId="{1D069265-8BA9-4E99-88D5-5DFAE34C8CC9}" srcOrd="1" destOrd="0" parTransId="{E22F61A2-7209-4E8B-AD1F-C81A725B0CAD}" sibTransId="{495B6CE6-CFA2-46E3-8CFD-1D344BBAFA61}"/>
    <dgm:cxn modelId="{4FADD22A-B1FC-464F-95F3-8B1FBF9D4FA4}" type="presOf" srcId="{86890966-04EC-43A3-A547-1FBF505B349A}" destId="{0F1ED9C4-5491-4A6C-8B92-49B4968BC3D2}" srcOrd="0" destOrd="0" presId="urn:microsoft.com/office/officeart/2005/8/layout/vList2"/>
    <dgm:cxn modelId="{72C06FB0-1CA4-4C7F-9443-3D7D99C9F765}" type="presOf" srcId="{5A1084E2-E840-4D94-923B-D5B671FD837D}" destId="{B2D70CEE-0192-46CA-899E-720DB31C81D6}" srcOrd="0" destOrd="0" presId="urn:microsoft.com/office/officeart/2005/8/layout/vList2"/>
    <dgm:cxn modelId="{45F3B5CE-0DE3-48F9-82CE-4251B40F09F9}" srcId="{5A1084E2-E840-4D94-923B-D5B671FD837D}" destId="{86890966-04EC-43A3-A547-1FBF505B349A}" srcOrd="0" destOrd="0" parTransId="{55D7B04B-574B-4B66-A89E-9138E736F223}" sibTransId="{728ACD2C-299A-4A5F-8C3C-130702A160FD}"/>
    <dgm:cxn modelId="{A88C20F5-6BD7-4DAE-978C-A2F80C0BB507}" type="presOf" srcId="{1D069265-8BA9-4E99-88D5-5DFAE34C8CC9}" destId="{39FF2EE6-CE1A-45C0-B983-A7CF13F98586}" srcOrd="0" destOrd="0" presId="urn:microsoft.com/office/officeart/2005/8/layout/vList2"/>
    <dgm:cxn modelId="{F25BF1C7-6F85-44E6-B244-0E3701E0E96A}" type="presParOf" srcId="{B2D70CEE-0192-46CA-899E-720DB31C81D6}" destId="{0F1ED9C4-5491-4A6C-8B92-49B4968BC3D2}" srcOrd="0" destOrd="0" presId="urn:microsoft.com/office/officeart/2005/8/layout/vList2"/>
    <dgm:cxn modelId="{DB55AFD3-A27B-4C75-B321-F59E93E2D70F}" type="presParOf" srcId="{B2D70CEE-0192-46CA-899E-720DB31C81D6}" destId="{345050CA-AA74-4621-9786-B7948B9BE150}" srcOrd="1" destOrd="0" presId="urn:microsoft.com/office/officeart/2005/8/layout/vList2"/>
    <dgm:cxn modelId="{DAB0295C-D3F4-48CB-A186-08FF31DC7794}" type="presParOf" srcId="{B2D70CEE-0192-46CA-899E-720DB31C81D6}" destId="{39FF2EE6-CE1A-45C0-B983-A7CF13F9858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1CE4B60-D26D-4999-9516-A1A71C54585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C802580-2179-4FC0-8D34-D827F1CB6642}">
      <dgm:prSet custT="1"/>
      <dgm:spPr>
        <a:xfrm>
          <a:off x="2043221" y="958220"/>
          <a:ext cx="4545469" cy="1769022"/>
        </a:xfrm>
        <a:prstGeom prst="rect">
          <a:avLst/>
        </a:prstGeom>
        <a:noFill/>
        <a:ln>
          <a:noFill/>
        </a:ln>
        <a:effectLst/>
      </dgm:spPr>
      <dgm:t>
        <a:bodyPr/>
        <a:lstStyle/>
        <a:p>
          <a:pPr>
            <a:buNone/>
          </a:pPr>
          <a:r>
            <a:rPr lang="en-US" sz="2800" b="1" i="0">
              <a:solidFill>
                <a:sysClr val="window" lastClr="FFFFFF">
                  <a:hueOff val="0"/>
                  <a:satOff val="0"/>
                  <a:lumOff val="0"/>
                  <a:alphaOff val="0"/>
                </a:sysClr>
              </a:solidFill>
              <a:latin typeface="Calibri" panose="020F0502020204030204"/>
              <a:ea typeface="+mn-ea"/>
              <a:cs typeface="+mn-cs"/>
            </a:rPr>
            <a:t>GraphX — </a:t>
          </a:r>
          <a:r>
            <a:rPr lang="en-US" sz="2800" b="0" i="0">
              <a:solidFill>
                <a:sysClr val="window" lastClr="FFFFFF">
                  <a:hueOff val="0"/>
                  <a:satOff val="0"/>
                  <a:lumOff val="0"/>
                  <a:alphaOff val="0"/>
                </a:sysClr>
              </a:solidFill>
              <a:latin typeface="Calibri" panose="020F0502020204030204"/>
              <a:ea typeface="+mn-ea"/>
              <a:cs typeface="+mn-cs"/>
            </a:rPr>
            <a:t>GraphX is Spark API for building graphs and executing graph-parallel computation. </a:t>
          </a:r>
          <a:endParaRPr lang="en-US" sz="2800">
            <a:solidFill>
              <a:sysClr val="window" lastClr="FFFFFF">
                <a:hueOff val="0"/>
                <a:satOff val="0"/>
                <a:lumOff val="0"/>
                <a:alphaOff val="0"/>
              </a:sysClr>
            </a:solidFill>
            <a:latin typeface="Calibri" panose="020F0502020204030204"/>
            <a:ea typeface="+mn-ea"/>
            <a:cs typeface="+mn-cs"/>
          </a:endParaRPr>
        </a:p>
      </dgm:t>
    </dgm:pt>
    <dgm:pt modelId="{257627A5-2728-427C-B779-AEE81D2A1F14}" type="parTrans" cxnId="{21A76FC5-BB4F-41DC-8C92-1AE28B3B9C26}">
      <dgm:prSet/>
      <dgm:spPr/>
      <dgm:t>
        <a:bodyPr/>
        <a:lstStyle/>
        <a:p>
          <a:endParaRPr lang="en-US"/>
        </a:p>
      </dgm:t>
    </dgm:pt>
    <dgm:pt modelId="{03BDB9AC-C8E3-480C-ABBD-E8DEE6206893}" type="sibTrans" cxnId="{21A76FC5-BB4F-41DC-8C92-1AE28B3B9C26}">
      <dgm:prSet/>
      <dgm:spPr/>
      <dgm:t>
        <a:bodyPr/>
        <a:lstStyle/>
        <a:p>
          <a:endParaRPr lang="en-US"/>
        </a:p>
      </dgm:t>
    </dgm:pt>
    <dgm:pt modelId="{6998576B-D1D9-46EC-B117-CC3FDB14E23B}">
      <dgm:prSet custT="1"/>
      <dgm:spPr>
        <a:xfrm>
          <a:off x="2043221" y="3169499"/>
          <a:ext cx="4545469" cy="1769022"/>
        </a:xfrm>
        <a:prstGeom prst="rect">
          <a:avLst/>
        </a:prstGeom>
        <a:noFill/>
        <a:ln>
          <a:noFill/>
        </a:ln>
        <a:effectLst/>
      </dgm:spPr>
      <dgm:t>
        <a:bodyPr/>
        <a:lstStyle/>
        <a:p>
          <a:pPr>
            <a:buNone/>
          </a:pPr>
          <a:r>
            <a:rPr lang="en-US" sz="2800" b="0" i="0" dirty="0" err="1">
              <a:solidFill>
                <a:sysClr val="window" lastClr="FFFFFF">
                  <a:hueOff val="0"/>
                  <a:satOff val="0"/>
                  <a:lumOff val="0"/>
                  <a:alphaOff val="0"/>
                </a:sysClr>
              </a:solidFill>
              <a:latin typeface="Calibri" panose="020F0502020204030204"/>
              <a:ea typeface="+mn-ea"/>
              <a:cs typeface="+mn-cs"/>
            </a:rPr>
            <a:t>GraphX</a:t>
          </a:r>
          <a:r>
            <a:rPr lang="en-US" sz="2800" b="0" i="0" dirty="0">
              <a:solidFill>
                <a:sysClr val="window" lastClr="FFFFFF">
                  <a:hueOff val="0"/>
                  <a:satOff val="0"/>
                  <a:lumOff val="0"/>
                  <a:alphaOff val="0"/>
                </a:sysClr>
              </a:solidFill>
              <a:latin typeface="Calibri" panose="020F0502020204030204"/>
              <a:ea typeface="+mn-ea"/>
              <a:cs typeface="+mn-cs"/>
            </a:rPr>
            <a:t> enables users to interactively build, transform graph-structured data at scale.</a:t>
          </a:r>
          <a:endParaRPr lang="en-US" sz="2800" dirty="0">
            <a:solidFill>
              <a:sysClr val="window" lastClr="FFFFFF">
                <a:hueOff val="0"/>
                <a:satOff val="0"/>
                <a:lumOff val="0"/>
                <a:alphaOff val="0"/>
              </a:sysClr>
            </a:solidFill>
            <a:latin typeface="Calibri" panose="020F0502020204030204"/>
            <a:ea typeface="+mn-ea"/>
            <a:cs typeface="+mn-cs"/>
          </a:endParaRPr>
        </a:p>
      </dgm:t>
    </dgm:pt>
    <dgm:pt modelId="{31E3F648-47A4-4132-AD90-FEE5F085DEA8}" type="parTrans" cxnId="{F4C061B7-CE3E-4629-AE94-D2A5BD0249BB}">
      <dgm:prSet/>
      <dgm:spPr/>
      <dgm:t>
        <a:bodyPr/>
        <a:lstStyle/>
        <a:p>
          <a:endParaRPr lang="en-US"/>
        </a:p>
      </dgm:t>
    </dgm:pt>
    <dgm:pt modelId="{94C6BFA5-006B-4DAF-9172-CA622CCF1B8D}" type="sibTrans" cxnId="{F4C061B7-CE3E-4629-AE94-D2A5BD0249BB}">
      <dgm:prSet/>
      <dgm:spPr/>
      <dgm:t>
        <a:bodyPr/>
        <a:lstStyle/>
        <a:p>
          <a:endParaRPr lang="en-US"/>
        </a:p>
      </dgm:t>
    </dgm:pt>
    <dgm:pt modelId="{905438F3-8C7F-4818-B57E-2A54FA4F0E6D}" type="pres">
      <dgm:prSet presAssocID="{01CE4B60-D26D-4999-9516-A1A71C54585E}" presName="root" presStyleCnt="0">
        <dgm:presLayoutVars>
          <dgm:dir/>
          <dgm:resizeHandles val="exact"/>
        </dgm:presLayoutVars>
      </dgm:prSet>
      <dgm:spPr/>
    </dgm:pt>
    <dgm:pt modelId="{D6244F9E-5785-4C04-B0F6-8B05665D23E3}" type="pres">
      <dgm:prSet presAssocID="{6C802580-2179-4FC0-8D34-D827F1CB6642}" presName="compNode" presStyleCnt="0"/>
      <dgm:spPr/>
    </dgm:pt>
    <dgm:pt modelId="{5AE78B68-E316-491A-8371-3E0298397F8E}" type="pres">
      <dgm:prSet presAssocID="{6C802580-2179-4FC0-8D34-D827F1CB6642}" presName="bgRect" presStyleLbl="bgShp" presStyleIdx="0" presStyleCnt="2"/>
      <dgm:spPr>
        <a:xfrm>
          <a:off x="0" y="958220"/>
          <a:ext cx="6588691" cy="1769022"/>
        </a:xfrm>
        <a:prstGeom prst="roundRect">
          <a:avLst>
            <a:gd name="adj" fmla="val 10000"/>
          </a:avLst>
        </a:prstGeom>
        <a:solidFill>
          <a:srgbClr val="ED7D31">
            <a:hueOff val="0"/>
            <a:satOff val="0"/>
            <a:lumOff val="0"/>
            <a:alphaOff val="0"/>
          </a:srgbClr>
        </a:solidFill>
        <a:ln>
          <a:noFill/>
        </a:ln>
        <a:effectLst/>
      </dgm:spPr>
    </dgm:pt>
    <dgm:pt modelId="{E66926B2-063D-4925-9D3A-72AF0A5F19D5}" type="pres">
      <dgm:prSet presAssocID="{6C802580-2179-4FC0-8D34-D827F1CB6642}" presName="iconRect" presStyleLbl="node1" presStyleIdx="0" presStyleCnt="2"/>
      <dgm:spPr>
        <a:xfrm>
          <a:off x="535129" y="1356250"/>
          <a:ext cx="972962" cy="9729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gm:spPr>
      <dgm:extLst>
        <a:ext uri="{E40237B7-FDA0-4F09-8148-C483321AD2D9}">
          <dgm14:cNvPr xmlns:dgm14="http://schemas.microsoft.com/office/drawing/2010/diagram" id="0" name="" descr="Server"/>
        </a:ext>
      </dgm:extLst>
    </dgm:pt>
    <dgm:pt modelId="{C8EBB848-0853-42A5-9383-803DECCB98E1}" type="pres">
      <dgm:prSet presAssocID="{6C802580-2179-4FC0-8D34-D827F1CB6642}" presName="spaceRect" presStyleCnt="0"/>
      <dgm:spPr/>
    </dgm:pt>
    <dgm:pt modelId="{44F57275-83EA-4CC3-B8FE-C3DCB911FE7C}" type="pres">
      <dgm:prSet presAssocID="{6C802580-2179-4FC0-8D34-D827F1CB6642}" presName="parTx" presStyleLbl="revTx" presStyleIdx="0" presStyleCnt="2">
        <dgm:presLayoutVars>
          <dgm:chMax val="0"/>
          <dgm:chPref val="0"/>
        </dgm:presLayoutVars>
      </dgm:prSet>
      <dgm:spPr/>
    </dgm:pt>
    <dgm:pt modelId="{4F0DEA94-EE57-44AF-BBEE-E6C9BE61FF80}" type="pres">
      <dgm:prSet presAssocID="{03BDB9AC-C8E3-480C-ABBD-E8DEE6206893}" presName="sibTrans" presStyleCnt="0"/>
      <dgm:spPr/>
    </dgm:pt>
    <dgm:pt modelId="{94BFD2D2-3FC6-47E0-B748-9BADEB517244}" type="pres">
      <dgm:prSet presAssocID="{6998576B-D1D9-46EC-B117-CC3FDB14E23B}" presName="compNode" presStyleCnt="0"/>
      <dgm:spPr/>
    </dgm:pt>
    <dgm:pt modelId="{44267970-C1D9-4546-9CD1-F6E9485A414B}" type="pres">
      <dgm:prSet presAssocID="{6998576B-D1D9-46EC-B117-CC3FDB14E23B}" presName="bgRect" presStyleLbl="bgShp" presStyleIdx="1" presStyleCnt="2"/>
      <dgm:spPr>
        <a:xfrm>
          <a:off x="0" y="3169499"/>
          <a:ext cx="6588691" cy="1769022"/>
        </a:xfrm>
        <a:prstGeom prst="roundRect">
          <a:avLst>
            <a:gd name="adj" fmla="val 10000"/>
          </a:avLst>
        </a:prstGeom>
        <a:solidFill>
          <a:srgbClr val="A5A5A5">
            <a:hueOff val="0"/>
            <a:satOff val="0"/>
            <a:lumOff val="0"/>
            <a:alphaOff val="0"/>
          </a:srgbClr>
        </a:solidFill>
        <a:ln>
          <a:noFill/>
        </a:ln>
        <a:effectLst/>
      </dgm:spPr>
    </dgm:pt>
    <dgm:pt modelId="{77917BD8-5502-472F-95E5-79165B39F8F8}" type="pres">
      <dgm:prSet presAssocID="{6998576B-D1D9-46EC-B117-CC3FDB14E23B}" presName="iconRect" presStyleLbl="node1" presStyleIdx="1" presStyleCnt="2"/>
      <dgm:spPr>
        <a:xfrm>
          <a:off x="535129" y="3567529"/>
          <a:ext cx="972962" cy="9729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gm:spPr>
      <dgm:extLst>
        <a:ext uri="{E40237B7-FDA0-4F09-8148-C483321AD2D9}">
          <dgm14:cNvPr xmlns:dgm14="http://schemas.microsoft.com/office/drawing/2010/diagram" id="0" name="" descr="Flowchart"/>
        </a:ext>
      </dgm:extLst>
    </dgm:pt>
    <dgm:pt modelId="{4F7A8580-3A34-4BFB-9165-C4BEF2E03185}" type="pres">
      <dgm:prSet presAssocID="{6998576B-D1D9-46EC-B117-CC3FDB14E23B}" presName="spaceRect" presStyleCnt="0"/>
      <dgm:spPr/>
    </dgm:pt>
    <dgm:pt modelId="{4698BD91-FC84-4CBD-A286-BC66FC67D5F0}" type="pres">
      <dgm:prSet presAssocID="{6998576B-D1D9-46EC-B117-CC3FDB14E23B}" presName="parTx" presStyleLbl="revTx" presStyleIdx="1" presStyleCnt="2">
        <dgm:presLayoutVars>
          <dgm:chMax val="0"/>
          <dgm:chPref val="0"/>
        </dgm:presLayoutVars>
      </dgm:prSet>
      <dgm:spPr/>
    </dgm:pt>
  </dgm:ptLst>
  <dgm:cxnLst>
    <dgm:cxn modelId="{5A04EF32-DBBE-438A-AEBD-30C12905D4B0}" type="presOf" srcId="{6C802580-2179-4FC0-8D34-D827F1CB6642}" destId="{44F57275-83EA-4CC3-B8FE-C3DCB911FE7C}" srcOrd="0" destOrd="0" presId="urn:microsoft.com/office/officeart/2018/2/layout/IconVerticalSolidList"/>
    <dgm:cxn modelId="{CC6609AE-9374-47C1-9DF8-0A666C83C376}" type="presOf" srcId="{6998576B-D1D9-46EC-B117-CC3FDB14E23B}" destId="{4698BD91-FC84-4CBD-A286-BC66FC67D5F0}" srcOrd="0" destOrd="0" presId="urn:microsoft.com/office/officeart/2018/2/layout/IconVerticalSolidList"/>
    <dgm:cxn modelId="{F4C061B7-CE3E-4629-AE94-D2A5BD0249BB}" srcId="{01CE4B60-D26D-4999-9516-A1A71C54585E}" destId="{6998576B-D1D9-46EC-B117-CC3FDB14E23B}" srcOrd="1" destOrd="0" parTransId="{31E3F648-47A4-4132-AD90-FEE5F085DEA8}" sibTransId="{94C6BFA5-006B-4DAF-9172-CA622CCF1B8D}"/>
    <dgm:cxn modelId="{CD4547BD-FCD4-4569-8BAD-4D32498CEC95}" type="presOf" srcId="{01CE4B60-D26D-4999-9516-A1A71C54585E}" destId="{905438F3-8C7F-4818-B57E-2A54FA4F0E6D}" srcOrd="0" destOrd="0" presId="urn:microsoft.com/office/officeart/2018/2/layout/IconVerticalSolidList"/>
    <dgm:cxn modelId="{21A76FC5-BB4F-41DC-8C92-1AE28B3B9C26}" srcId="{01CE4B60-D26D-4999-9516-A1A71C54585E}" destId="{6C802580-2179-4FC0-8D34-D827F1CB6642}" srcOrd="0" destOrd="0" parTransId="{257627A5-2728-427C-B779-AEE81D2A1F14}" sibTransId="{03BDB9AC-C8E3-480C-ABBD-E8DEE6206893}"/>
    <dgm:cxn modelId="{BA921856-9531-43D2-AC6E-5785A8AB7897}" type="presParOf" srcId="{905438F3-8C7F-4818-B57E-2A54FA4F0E6D}" destId="{D6244F9E-5785-4C04-B0F6-8B05665D23E3}" srcOrd="0" destOrd="0" presId="urn:microsoft.com/office/officeart/2018/2/layout/IconVerticalSolidList"/>
    <dgm:cxn modelId="{BB045C9D-5326-41F8-A4F8-CC462B739A50}" type="presParOf" srcId="{D6244F9E-5785-4C04-B0F6-8B05665D23E3}" destId="{5AE78B68-E316-491A-8371-3E0298397F8E}" srcOrd="0" destOrd="0" presId="urn:microsoft.com/office/officeart/2018/2/layout/IconVerticalSolidList"/>
    <dgm:cxn modelId="{0BBB600D-FEC6-49F5-BD8D-CA82802E3618}" type="presParOf" srcId="{D6244F9E-5785-4C04-B0F6-8B05665D23E3}" destId="{E66926B2-063D-4925-9D3A-72AF0A5F19D5}" srcOrd="1" destOrd="0" presId="urn:microsoft.com/office/officeart/2018/2/layout/IconVerticalSolidList"/>
    <dgm:cxn modelId="{CFC2FB53-57A0-4D22-AE64-8A2768CE37B4}" type="presParOf" srcId="{D6244F9E-5785-4C04-B0F6-8B05665D23E3}" destId="{C8EBB848-0853-42A5-9383-803DECCB98E1}" srcOrd="2" destOrd="0" presId="urn:microsoft.com/office/officeart/2018/2/layout/IconVerticalSolidList"/>
    <dgm:cxn modelId="{427BDDEB-FDBC-45B6-825D-38115800E9CF}" type="presParOf" srcId="{D6244F9E-5785-4C04-B0F6-8B05665D23E3}" destId="{44F57275-83EA-4CC3-B8FE-C3DCB911FE7C}" srcOrd="3" destOrd="0" presId="urn:microsoft.com/office/officeart/2018/2/layout/IconVerticalSolidList"/>
    <dgm:cxn modelId="{42EA1D26-9C3F-42A4-8653-49024479189A}" type="presParOf" srcId="{905438F3-8C7F-4818-B57E-2A54FA4F0E6D}" destId="{4F0DEA94-EE57-44AF-BBEE-E6C9BE61FF80}" srcOrd="1" destOrd="0" presId="urn:microsoft.com/office/officeart/2018/2/layout/IconVerticalSolidList"/>
    <dgm:cxn modelId="{0C3652D0-53B4-47E1-9199-5781BE95508B}" type="presParOf" srcId="{905438F3-8C7F-4818-B57E-2A54FA4F0E6D}" destId="{94BFD2D2-3FC6-47E0-B748-9BADEB517244}" srcOrd="2" destOrd="0" presId="urn:microsoft.com/office/officeart/2018/2/layout/IconVerticalSolidList"/>
    <dgm:cxn modelId="{C2A823A0-B136-4F9B-8890-DCE6D6B9243D}" type="presParOf" srcId="{94BFD2D2-3FC6-47E0-B748-9BADEB517244}" destId="{44267970-C1D9-4546-9CD1-F6E9485A414B}" srcOrd="0" destOrd="0" presId="urn:microsoft.com/office/officeart/2018/2/layout/IconVerticalSolidList"/>
    <dgm:cxn modelId="{F828B3F5-5FA8-4C04-BEAB-09A4614F65E9}" type="presParOf" srcId="{94BFD2D2-3FC6-47E0-B748-9BADEB517244}" destId="{77917BD8-5502-472F-95E5-79165B39F8F8}" srcOrd="1" destOrd="0" presId="urn:microsoft.com/office/officeart/2018/2/layout/IconVerticalSolidList"/>
    <dgm:cxn modelId="{6AE4EF16-E09F-492F-8F1F-32C893C031EA}" type="presParOf" srcId="{94BFD2D2-3FC6-47E0-B748-9BADEB517244}" destId="{4F7A8580-3A34-4BFB-9165-C4BEF2E03185}" srcOrd="2" destOrd="0" presId="urn:microsoft.com/office/officeart/2018/2/layout/IconVerticalSolidList"/>
    <dgm:cxn modelId="{E02F56D4-B788-497E-98FA-206F48746D33}" type="presParOf" srcId="{94BFD2D2-3FC6-47E0-B748-9BADEB517244}" destId="{4698BD91-FC84-4CBD-A286-BC66FC67D5F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DF326D8-3E1B-4041-B342-941EA76361B8}"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C7DE74F-78BD-426B-B21E-A8A19EBFC6B8}">
      <dgm:prSet custT="1"/>
      <dgm:spPr>
        <a:xfrm>
          <a:off x="1172126" y="1727046"/>
          <a:ext cx="2114937" cy="897246"/>
        </a:xfrm>
        <a:prstGeom prst="rect">
          <a:avLst/>
        </a:prstGeom>
        <a:noFill/>
        <a:ln>
          <a:noFill/>
        </a:ln>
        <a:effectLst/>
      </dgm:spPr>
      <dgm:t>
        <a:bodyPr/>
        <a:lstStyle/>
        <a:p>
          <a:pPr>
            <a:lnSpc>
              <a:spcPct val="100000"/>
            </a:lnSpc>
            <a:buNone/>
          </a:pPr>
          <a:r>
            <a:rPr lang="en-US" sz="2800" b="1" i="0">
              <a:solidFill>
                <a:sysClr val="windowText" lastClr="000000">
                  <a:hueOff val="0"/>
                  <a:satOff val="0"/>
                  <a:lumOff val="0"/>
                  <a:alphaOff val="0"/>
                </a:sysClr>
              </a:solidFill>
              <a:latin typeface="Calibri" panose="020F0502020204030204"/>
              <a:ea typeface="+mn-ea"/>
              <a:cs typeface="+mn-cs"/>
            </a:rPr>
            <a:t>Spark MLib </a:t>
          </a:r>
          <a:r>
            <a:rPr lang="en-US" sz="2800" b="0" i="0">
              <a:solidFill>
                <a:sysClr val="windowText" lastClr="000000">
                  <a:hueOff val="0"/>
                  <a:satOff val="0"/>
                  <a:lumOff val="0"/>
                  <a:alphaOff val="0"/>
                </a:sysClr>
              </a:solidFill>
              <a:latin typeface="Calibri" panose="020F0502020204030204"/>
              <a:ea typeface="+mn-ea"/>
              <a:cs typeface="+mn-cs"/>
            </a:rPr>
            <a:t>— MLib is a scalable machine learning library built on top of Spark Core API that delivers high-quality algorithms. </a:t>
          </a:r>
          <a:endParaRPr lang="en-US" sz="2800">
            <a:solidFill>
              <a:sysClr val="windowText" lastClr="000000">
                <a:hueOff val="0"/>
                <a:satOff val="0"/>
                <a:lumOff val="0"/>
                <a:alphaOff val="0"/>
              </a:sysClr>
            </a:solidFill>
            <a:latin typeface="Calibri" panose="020F0502020204030204"/>
            <a:ea typeface="+mn-ea"/>
            <a:cs typeface="+mn-cs"/>
          </a:endParaRPr>
        </a:p>
      </dgm:t>
    </dgm:pt>
    <dgm:pt modelId="{E9CF5B80-304C-41F7-9BD7-E240BF247B4E}" type="parTrans" cxnId="{715C4C15-88A8-4048-B86D-71E2ED78217D}">
      <dgm:prSet/>
      <dgm:spPr/>
      <dgm:t>
        <a:bodyPr/>
        <a:lstStyle/>
        <a:p>
          <a:endParaRPr lang="en-US" sz="2800"/>
        </a:p>
      </dgm:t>
    </dgm:pt>
    <dgm:pt modelId="{EAEFEEDF-FC82-4455-BF06-2E15712FEED8}" type="sibTrans" cxnId="{715C4C15-88A8-4048-B86D-71E2ED78217D}">
      <dgm:prSet/>
      <dgm:spPr/>
      <dgm:t>
        <a:bodyPr/>
        <a:lstStyle/>
        <a:p>
          <a:pPr>
            <a:lnSpc>
              <a:spcPct val="100000"/>
            </a:lnSpc>
          </a:pPr>
          <a:endParaRPr lang="en-US" sz="2800"/>
        </a:p>
      </dgm:t>
    </dgm:pt>
    <dgm:pt modelId="{52CA2585-9197-4F69-A7BA-EA5C2C5F5D3A}">
      <dgm:prSet custT="1"/>
      <dgm:spPr>
        <a:xfrm>
          <a:off x="4745088" y="1727046"/>
          <a:ext cx="2114937" cy="897246"/>
        </a:xfrm>
        <a:prstGeom prst="rect">
          <a:avLst/>
        </a:prstGeom>
        <a:noFill/>
        <a:ln>
          <a:noFill/>
        </a:ln>
        <a:effectLst/>
      </dgm:spPr>
      <dgm:t>
        <a:bodyPr/>
        <a:lstStyle/>
        <a:p>
          <a:pPr>
            <a:lnSpc>
              <a:spcPct val="100000"/>
            </a:lnSpc>
            <a:buNone/>
          </a:pPr>
          <a:r>
            <a:rPr lang="en-US" sz="2800" b="0" i="0">
              <a:solidFill>
                <a:sysClr val="windowText" lastClr="000000">
                  <a:hueOff val="0"/>
                  <a:satOff val="0"/>
                  <a:lumOff val="0"/>
                  <a:alphaOff val="0"/>
                </a:sysClr>
              </a:solidFill>
              <a:latin typeface="Calibri" panose="020F0502020204030204"/>
              <a:ea typeface="+mn-ea"/>
              <a:cs typeface="+mn-cs"/>
            </a:rPr>
            <a:t>MLib can be used with any Hadoop data like HDFS, HBase, or local storage, making it easy to plug into Hadoop workflows. </a:t>
          </a:r>
          <a:endParaRPr lang="en-US" sz="2800">
            <a:solidFill>
              <a:sysClr val="windowText" lastClr="000000">
                <a:hueOff val="0"/>
                <a:satOff val="0"/>
                <a:lumOff val="0"/>
                <a:alphaOff val="0"/>
              </a:sysClr>
            </a:solidFill>
            <a:latin typeface="Calibri" panose="020F0502020204030204"/>
            <a:ea typeface="+mn-ea"/>
            <a:cs typeface="+mn-cs"/>
          </a:endParaRPr>
        </a:p>
      </dgm:t>
    </dgm:pt>
    <dgm:pt modelId="{5466F8A9-E1C6-4905-A6E1-8E38E01F5D33}" type="parTrans" cxnId="{AEEB83B1-867D-4B88-9424-A166F380222E}">
      <dgm:prSet/>
      <dgm:spPr/>
      <dgm:t>
        <a:bodyPr/>
        <a:lstStyle/>
        <a:p>
          <a:endParaRPr lang="en-US" sz="2800"/>
        </a:p>
      </dgm:t>
    </dgm:pt>
    <dgm:pt modelId="{B845EEA2-D84D-4DAF-876D-2BB3C7908967}" type="sibTrans" cxnId="{AEEB83B1-867D-4B88-9424-A166F380222E}">
      <dgm:prSet/>
      <dgm:spPr/>
      <dgm:t>
        <a:bodyPr/>
        <a:lstStyle/>
        <a:p>
          <a:pPr>
            <a:lnSpc>
              <a:spcPct val="100000"/>
            </a:lnSpc>
          </a:pPr>
          <a:endParaRPr lang="en-US" sz="2800"/>
        </a:p>
      </dgm:t>
    </dgm:pt>
    <dgm:pt modelId="{B6175776-63C0-4AFB-9768-92F99D27BDF6}">
      <dgm:prSet custT="1"/>
      <dgm:spPr>
        <a:xfrm>
          <a:off x="8318049" y="1727046"/>
          <a:ext cx="2114937" cy="897246"/>
        </a:xfrm>
        <a:prstGeom prst="rect">
          <a:avLst/>
        </a:prstGeom>
        <a:noFill/>
        <a:ln>
          <a:noFill/>
        </a:ln>
        <a:effectLst/>
      </dgm:spPr>
      <dgm:t>
        <a:bodyPr/>
        <a:lstStyle/>
        <a:p>
          <a:pPr>
            <a:lnSpc>
              <a:spcPct val="100000"/>
            </a:lnSpc>
            <a:buNone/>
          </a:pPr>
          <a:r>
            <a:rPr lang="en-US" sz="2800" b="0" i="0">
              <a:solidFill>
                <a:sysClr val="windowText" lastClr="000000">
                  <a:hueOff val="0"/>
                  <a:satOff val="0"/>
                  <a:lumOff val="0"/>
                  <a:alphaOff val="0"/>
                </a:sysClr>
              </a:solidFill>
              <a:latin typeface="Calibri" panose="020F0502020204030204"/>
              <a:ea typeface="+mn-ea"/>
              <a:cs typeface="+mn-cs"/>
            </a:rPr>
            <a:t>The library is usable in Java, Scala, and Python as part of Spark applications.</a:t>
          </a:r>
          <a:endParaRPr lang="en-US" sz="2800">
            <a:solidFill>
              <a:sysClr val="windowText" lastClr="000000">
                <a:hueOff val="0"/>
                <a:satOff val="0"/>
                <a:lumOff val="0"/>
                <a:alphaOff val="0"/>
              </a:sysClr>
            </a:solidFill>
            <a:latin typeface="Calibri" panose="020F0502020204030204"/>
            <a:ea typeface="+mn-ea"/>
            <a:cs typeface="+mn-cs"/>
          </a:endParaRPr>
        </a:p>
      </dgm:t>
    </dgm:pt>
    <dgm:pt modelId="{F6F9AF08-2554-4EBE-984E-BB01857AC889}" type="parTrans" cxnId="{A343BC62-412B-4480-A251-B23A71DCFB20}">
      <dgm:prSet/>
      <dgm:spPr/>
      <dgm:t>
        <a:bodyPr/>
        <a:lstStyle/>
        <a:p>
          <a:endParaRPr lang="en-US" sz="2800"/>
        </a:p>
      </dgm:t>
    </dgm:pt>
    <dgm:pt modelId="{F4273D80-386C-4F4F-AF7C-B822A950090E}" type="sibTrans" cxnId="{A343BC62-412B-4480-A251-B23A71DCFB20}">
      <dgm:prSet/>
      <dgm:spPr/>
      <dgm:t>
        <a:bodyPr/>
        <a:lstStyle/>
        <a:p>
          <a:endParaRPr lang="en-US" sz="2800"/>
        </a:p>
      </dgm:t>
    </dgm:pt>
    <dgm:pt modelId="{8CF51258-C236-4275-B1F8-A4619324578D}" type="pres">
      <dgm:prSet presAssocID="{DDF326D8-3E1B-4041-B342-941EA76361B8}" presName="root" presStyleCnt="0">
        <dgm:presLayoutVars>
          <dgm:dir/>
          <dgm:resizeHandles val="exact"/>
        </dgm:presLayoutVars>
      </dgm:prSet>
      <dgm:spPr/>
    </dgm:pt>
    <dgm:pt modelId="{A20F0AC7-C1CE-4BEF-970E-F73F71E661F1}" type="pres">
      <dgm:prSet presAssocID="{DDF326D8-3E1B-4041-B342-941EA76361B8}" presName="container" presStyleCnt="0">
        <dgm:presLayoutVars>
          <dgm:dir/>
          <dgm:resizeHandles val="exact"/>
        </dgm:presLayoutVars>
      </dgm:prSet>
      <dgm:spPr/>
    </dgm:pt>
    <dgm:pt modelId="{0D9506CC-F3EC-4036-9208-D4BC66C93140}" type="pres">
      <dgm:prSet presAssocID="{3C7DE74F-78BD-426B-B21E-A8A19EBFC6B8}" presName="compNode" presStyleCnt="0"/>
      <dgm:spPr/>
    </dgm:pt>
    <dgm:pt modelId="{A37978C2-63E1-47B6-A3BA-E4DF9AF32FCB}" type="pres">
      <dgm:prSet presAssocID="{3C7DE74F-78BD-426B-B21E-A8A19EBFC6B8}" presName="iconBgRect" presStyleLbl="bgShp" presStyleIdx="0" presStyleCnt="3"/>
      <dgm:spPr>
        <a:xfrm>
          <a:off x="82613" y="1727046"/>
          <a:ext cx="897246" cy="897246"/>
        </a:xfrm>
        <a:prstGeom prst="ellipse">
          <a:avLst/>
        </a:prstGeom>
        <a:solidFill>
          <a:srgbClr val="ED7D31">
            <a:hueOff val="0"/>
            <a:satOff val="0"/>
            <a:lumOff val="0"/>
            <a:alphaOff val="0"/>
          </a:srgbClr>
        </a:solidFill>
        <a:ln>
          <a:noFill/>
        </a:ln>
        <a:effectLst/>
      </dgm:spPr>
    </dgm:pt>
    <dgm:pt modelId="{FB6E6C20-FB81-4D84-9A8F-062F35C8F163}" type="pres">
      <dgm:prSet presAssocID="{3C7DE74F-78BD-426B-B21E-A8A19EBFC6B8}" presName="iconRect" presStyleLbl="node1" presStyleIdx="0" presStyleCnt="3"/>
      <dgm:spPr>
        <a:xfrm>
          <a:off x="271034" y="1915467"/>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gm:spPr>
      <dgm:extLst>
        <a:ext uri="{E40237B7-FDA0-4F09-8148-C483321AD2D9}">
          <dgm14:cNvPr xmlns:dgm14="http://schemas.microsoft.com/office/drawing/2010/diagram" id="0" name="" descr="Server"/>
        </a:ext>
      </dgm:extLst>
    </dgm:pt>
    <dgm:pt modelId="{42A4CF54-68A2-4A9A-9772-635EDBA086C2}" type="pres">
      <dgm:prSet presAssocID="{3C7DE74F-78BD-426B-B21E-A8A19EBFC6B8}" presName="spaceRect" presStyleCnt="0"/>
      <dgm:spPr/>
    </dgm:pt>
    <dgm:pt modelId="{9B7C7AB9-AE99-4EC2-8A12-4A348490A40E}" type="pres">
      <dgm:prSet presAssocID="{3C7DE74F-78BD-426B-B21E-A8A19EBFC6B8}" presName="textRect" presStyleLbl="revTx" presStyleIdx="0" presStyleCnt="3">
        <dgm:presLayoutVars>
          <dgm:chMax val="1"/>
          <dgm:chPref val="1"/>
        </dgm:presLayoutVars>
      </dgm:prSet>
      <dgm:spPr/>
    </dgm:pt>
    <dgm:pt modelId="{416D31EA-3DED-42E2-95EC-37D2F601F812}" type="pres">
      <dgm:prSet presAssocID="{EAEFEEDF-FC82-4455-BF06-2E15712FEED8}" presName="sibTrans" presStyleLbl="sibTrans2D1" presStyleIdx="0" presStyleCnt="0"/>
      <dgm:spPr/>
    </dgm:pt>
    <dgm:pt modelId="{FB7B9C80-4027-43EA-992A-BE3D1E6C9018}" type="pres">
      <dgm:prSet presAssocID="{52CA2585-9197-4F69-A7BA-EA5C2C5F5D3A}" presName="compNode" presStyleCnt="0"/>
      <dgm:spPr/>
    </dgm:pt>
    <dgm:pt modelId="{756FB352-F2ED-4BBE-9E5D-82FC5BFB27F8}" type="pres">
      <dgm:prSet presAssocID="{52CA2585-9197-4F69-A7BA-EA5C2C5F5D3A}" presName="iconBgRect" presStyleLbl="bgShp" presStyleIdx="1" presStyleCnt="3"/>
      <dgm:spPr>
        <a:xfrm>
          <a:off x="3655575" y="1727046"/>
          <a:ext cx="897246" cy="897246"/>
        </a:xfrm>
        <a:prstGeom prst="ellipse">
          <a:avLst/>
        </a:prstGeom>
        <a:solidFill>
          <a:srgbClr val="A5A5A5">
            <a:hueOff val="0"/>
            <a:satOff val="0"/>
            <a:lumOff val="0"/>
            <a:alphaOff val="0"/>
          </a:srgbClr>
        </a:solidFill>
        <a:ln>
          <a:noFill/>
        </a:ln>
        <a:effectLst/>
      </dgm:spPr>
    </dgm:pt>
    <dgm:pt modelId="{5B946214-07A5-4E8C-9C4D-9F4E6D3F3C9E}" type="pres">
      <dgm:prSet presAssocID="{52CA2585-9197-4F69-A7BA-EA5C2C5F5D3A}" presName="iconRect" presStyleLbl="node1" presStyleIdx="1" presStyleCnt="3"/>
      <dgm:spPr>
        <a:xfrm>
          <a:off x="3843996" y="1915467"/>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gm:spPr>
      <dgm:extLst>
        <a:ext uri="{E40237B7-FDA0-4F09-8148-C483321AD2D9}">
          <dgm14:cNvPr xmlns:dgm14="http://schemas.microsoft.com/office/drawing/2010/diagram" id="0" name="" descr="Database"/>
        </a:ext>
      </dgm:extLst>
    </dgm:pt>
    <dgm:pt modelId="{83D49305-5F6F-43CE-B447-F46CE137ED8B}" type="pres">
      <dgm:prSet presAssocID="{52CA2585-9197-4F69-A7BA-EA5C2C5F5D3A}" presName="spaceRect" presStyleCnt="0"/>
      <dgm:spPr/>
    </dgm:pt>
    <dgm:pt modelId="{5B195EE7-C857-45F7-AC3A-0FFC1CD40B7E}" type="pres">
      <dgm:prSet presAssocID="{52CA2585-9197-4F69-A7BA-EA5C2C5F5D3A}" presName="textRect" presStyleLbl="revTx" presStyleIdx="1" presStyleCnt="3">
        <dgm:presLayoutVars>
          <dgm:chMax val="1"/>
          <dgm:chPref val="1"/>
        </dgm:presLayoutVars>
      </dgm:prSet>
      <dgm:spPr/>
    </dgm:pt>
    <dgm:pt modelId="{6F7EBBE4-A6A9-4ADA-AC99-786C09A3FAA4}" type="pres">
      <dgm:prSet presAssocID="{B845EEA2-D84D-4DAF-876D-2BB3C7908967}" presName="sibTrans" presStyleLbl="sibTrans2D1" presStyleIdx="0" presStyleCnt="0"/>
      <dgm:spPr/>
    </dgm:pt>
    <dgm:pt modelId="{3DF4C9C3-25F3-4C36-AB99-D1C8CC43DAF7}" type="pres">
      <dgm:prSet presAssocID="{B6175776-63C0-4AFB-9768-92F99D27BDF6}" presName="compNode" presStyleCnt="0"/>
      <dgm:spPr/>
    </dgm:pt>
    <dgm:pt modelId="{C24EB721-24A2-43DA-B2D9-8B913E1CC0D0}" type="pres">
      <dgm:prSet presAssocID="{B6175776-63C0-4AFB-9768-92F99D27BDF6}" presName="iconBgRect" presStyleLbl="bgShp" presStyleIdx="2" presStyleCnt="3"/>
      <dgm:spPr>
        <a:xfrm>
          <a:off x="7228536" y="1727046"/>
          <a:ext cx="897246" cy="897246"/>
        </a:xfrm>
        <a:prstGeom prst="ellipse">
          <a:avLst/>
        </a:prstGeom>
        <a:solidFill>
          <a:srgbClr val="FFC000">
            <a:hueOff val="0"/>
            <a:satOff val="0"/>
            <a:lumOff val="0"/>
            <a:alphaOff val="0"/>
          </a:srgbClr>
        </a:solidFill>
        <a:ln>
          <a:noFill/>
        </a:ln>
        <a:effectLst/>
      </dgm:spPr>
    </dgm:pt>
    <dgm:pt modelId="{8A88749B-E410-4130-A9D8-3BC6E0A1C970}" type="pres">
      <dgm:prSet presAssocID="{B6175776-63C0-4AFB-9768-92F99D27BDF6}" presName="iconRect" presStyleLbl="node1" presStyleIdx="2" presStyleCnt="3"/>
      <dgm:spPr>
        <a:xfrm>
          <a:off x="7416958" y="1915467"/>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gm:spPr>
      <dgm:extLst>
        <a:ext uri="{E40237B7-FDA0-4F09-8148-C483321AD2D9}">
          <dgm14:cNvPr xmlns:dgm14="http://schemas.microsoft.com/office/drawing/2010/diagram" id="0" name="" descr="Programmer"/>
        </a:ext>
      </dgm:extLst>
    </dgm:pt>
    <dgm:pt modelId="{146C9C2B-35F0-4385-AF8A-59C798B48EFF}" type="pres">
      <dgm:prSet presAssocID="{B6175776-63C0-4AFB-9768-92F99D27BDF6}" presName="spaceRect" presStyleCnt="0"/>
      <dgm:spPr/>
    </dgm:pt>
    <dgm:pt modelId="{EC7162D0-AE41-4F61-9AEA-7C6F34456E6A}" type="pres">
      <dgm:prSet presAssocID="{B6175776-63C0-4AFB-9768-92F99D27BDF6}" presName="textRect" presStyleLbl="revTx" presStyleIdx="2" presStyleCnt="3">
        <dgm:presLayoutVars>
          <dgm:chMax val="1"/>
          <dgm:chPref val="1"/>
        </dgm:presLayoutVars>
      </dgm:prSet>
      <dgm:spPr/>
    </dgm:pt>
  </dgm:ptLst>
  <dgm:cxnLst>
    <dgm:cxn modelId="{715C4C15-88A8-4048-B86D-71E2ED78217D}" srcId="{DDF326D8-3E1B-4041-B342-941EA76361B8}" destId="{3C7DE74F-78BD-426B-B21E-A8A19EBFC6B8}" srcOrd="0" destOrd="0" parTransId="{E9CF5B80-304C-41F7-9BD7-E240BF247B4E}" sibTransId="{EAEFEEDF-FC82-4455-BF06-2E15712FEED8}"/>
    <dgm:cxn modelId="{A343BC62-412B-4480-A251-B23A71DCFB20}" srcId="{DDF326D8-3E1B-4041-B342-941EA76361B8}" destId="{B6175776-63C0-4AFB-9768-92F99D27BDF6}" srcOrd="2" destOrd="0" parTransId="{F6F9AF08-2554-4EBE-984E-BB01857AC889}" sibTransId="{F4273D80-386C-4F4F-AF7C-B822A950090E}"/>
    <dgm:cxn modelId="{CBD32C63-394C-4FD8-92EA-AA7E31AA6C0F}" type="presOf" srcId="{B6175776-63C0-4AFB-9768-92F99D27BDF6}" destId="{EC7162D0-AE41-4F61-9AEA-7C6F34456E6A}" srcOrd="0" destOrd="0" presId="urn:microsoft.com/office/officeart/2018/2/layout/IconCircleList"/>
    <dgm:cxn modelId="{3868516B-A0C4-4C31-A127-DCE13755F652}" type="presOf" srcId="{EAEFEEDF-FC82-4455-BF06-2E15712FEED8}" destId="{416D31EA-3DED-42E2-95EC-37D2F601F812}" srcOrd="0" destOrd="0" presId="urn:microsoft.com/office/officeart/2018/2/layout/IconCircleList"/>
    <dgm:cxn modelId="{F6AFA86E-351C-4A8B-A00E-2D7090F1B6F4}" type="presOf" srcId="{3C7DE74F-78BD-426B-B21E-A8A19EBFC6B8}" destId="{9B7C7AB9-AE99-4EC2-8A12-4A348490A40E}" srcOrd="0" destOrd="0" presId="urn:microsoft.com/office/officeart/2018/2/layout/IconCircleList"/>
    <dgm:cxn modelId="{76B08854-374A-4096-B297-562AE5B353E3}" type="presOf" srcId="{DDF326D8-3E1B-4041-B342-941EA76361B8}" destId="{8CF51258-C236-4275-B1F8-A4619324578D}" srcOrd="0" destOrd="0" presId="urn:microsoft.com/office/officeart/2018/2/layout/IconCircleList"/>
    <dgm:cxn modelId="{9C4F2F75-CEFF-46B9-B46D-354409B5AD50}" type="presOf" srcId="{B845EEA2-D84D-4DAF-876D-2BB3C7908967}" destId="{6F7EBBE4-A6A9-4ADA-AC99-786C09A3FAA4}" srcOrd="0" destOrd="0" presId="urn:microsoft.com/office/officeart/2018/2/layout/IconCircleList"/>
    <dgm:cxn modelId="{AEEB83B1-867D-4B88-9424-A166F380222E}" srcId="{DDF326D8-3E1B-4041-B342-941EA76361B8}" destId="{52CA2585-9197-4F69-A7BA-EA5C2C5F5D3A}" srcOrd="1" destOrd="0" parTransId="{5466F8A9-E1C6-4905-A6E1-8E38E01F5D33}" sibTransId="{B845EEA2-D84D-4DAF-876D-2BB3C7908967}"/>
    <dgm:cxn modelId="{55B346F1-A1BD-4947-BFEE-45B976E4A510}" type="presOf" srcId="{52CA2585-9197-4F69-A7BA-EA5C2C5F5D3A}" destId="{5B195EE7-C857-45F7-AC3A-0FFC1CD40B7E}" srcOrd="0" destOrd="0" presId="urn:microsoft.com/office/officeart/2018/2/layout/IconCircleList"/>
    <dgm:cxn modelId="{46F80915-4375-48A6-AEFF-6E159D54BE6F}" type="presParOf" srcId="{8CF51258-C236-4275-B1F8-A4619324578D}" destId="{A20F0AC7-C1CE-4BEF-970E-F73F71E661F1}" srcOrd="0" destOrd="0" presId="urn:microsoft.com/office/officeart/2018/2/layout/IconCircleList"/>
    <dgm:cxn modelId="{821BFCBF-88B0-4026-BB3A-B673A38B23FE}" type="presParOf" srcId="{A20F0AC7-C1CE-4BEF-970E-F73F71E661F1}" destId="{0D9506CC-F3EC-4036-9208-D4BC66C93140}" srcOrd="0" destOrd="0" presId="urn:microsoft.com/office/officeart/2018/2/layout/IconCircleList"/>
    <dgm:cxn modelId="{321EEA5C-BB7D-47D2-A34B-66AB27584ED1}" type="presParOf" srcId="{0D9506CC-F3EC-4036-9208-D4BC66C93140}" destId="{A37978C2-63E1-47B6-A3BA-E4DF9AF32FCB}" srcOrd="0" destOrd="0" presId="urn:microsoft.com/office/officeart/2018/2/layout/IconCircleList"/>
    <dgm:cxn modelId="{EFD1B5BA-5FE5-44A2-81E4-0DC167797DFF}" type="presParOf" srcId="{0D9506CC-F3EC-4036-9208-D4BC66C93140}" destId="{FB6E6C20-FB81-4D84-9A8F-062F35C8F163}" srcOrd="1" destOrd="0" presId="urn:microsoft.com/office/officeart/2018/2/layout/IconCircleList"/>
    <dgm:cxn modelId="{465B4C61-4B9E-4824-9BCE-82A14B110E16}" type="presParOf" srcId="{0D9506CC-F3EC-4036-9208-D4BC66C93140}" destId="{42A4CF54-68A2-4A9A-9772-635EDBA086C2}" srcOrd="2" destOrd="0" presId="urn:microsoft.com/office/officeart/2018/2/layout/IconCircleList"/>
    <dgm:cxn modelId="{A444A0BB-DECA-4FF0-9B3D-E4FF60DD2770}" type="presParOf" srcId="{0D9506CC-F3EC-4036-9208-D4BC66C93140}" destId="{9B7C7AB9-AE99-4EC2-8A12-4A348490A40E}" srcOrd="3" destOrd="0" presId="urn:microsoft.com/office/officeart/2018/2/layout/IconCircleList"/>
    <dgm:cxn modelId="{3B536242-FD22-41DC-BBB5-C6959A150FC8}" type="presParOf" srcId="{A20F0AC7-C1CE-4BEF-970E-F73F71E661F1}" destId="{416D31EA-3DED-42E2-95EC-37D2F601F812}" srcOrd="1" destOrd="0" presId="urn:microsoft.com/office/officeart/2018/2/layout/IconCircleList"/>
    <dgm:cxn modelId="{34737CE2-4C7D-42BA-9F07-5B90EC91C191}" type="presParOf" srcId="{A20F0AC7-C1CE-4BEF-970E-F73F71E661F1}" destId="{FB7B9C80-4027-43EA-992A-BE3D1E6C9018}" srcOrd="2" destOrd="0" presId="urn:microsoft.com/office/officeart/2018/2/layout/IconCircleList"/>
    <dgm:cxn modelId="{3104A34E-F5C8-461E-9072-29925D117912}" type="presParOf" srcId="{FB7B9C80-4027-43EA-992A-BE3D1E6C9018}" destId="{756FB352-F2ED-4BBE-9E5D-82FC5BFB27F8}" srcOrd="0" destOrd="0" presId="urn:microsoft.com/office/officeart/2018/2/layout/IconCircleList"/>
    <dgm:cxn modelId="{3E3C7D4D-427A-4FF7-BD15-64BA33E37B56}" type="presParOf" srcId="{FB7B9C80-4027-43EA-992A-BE3D1E6C9018}" destId="{5B946214-07A5-4E8C-9C4D-9F4E6D3F3C9E}" srcOrd="1" destOrd="0" presId="urn:microsoft.com/office/officeart/2018/2/layout/IconCircleList"/>
    <dgm:cxn modelId="{9FAB1D1F-B08A-4D75-9B93-51D4A5F3900B}" type="presParOf" srcId="{FB7B9C80-4027-43EA-992A-BE3D1E6C9018}" destId="{83D49305-5F6F-43CE-B447-F46CE137ED8B}" srcOrd="2" destOrd="0" presId="urn:microsoft.com/office/officeart/2018/2/layout/IconCircleList"/>
    <dgm:cxn modelId="{14CD5166-B4C5-45EA-A25A-90D09CA5A9B2}" type="presParOf" srcId="{FB7B9C80-4027-43EA-992A-BE3D1E6C9018}" destId="{5B195EE7-C857-45F7-AC3A-0FFC1CD40B7E}" srcOrd="3" destOrd="0" presId="urn:microsoft.com/office/officeart/2018/2/layout/IconCircleList"/>
    <dgm:cxn modelId="{35E097E2-C606-451A-9F63-5DB0FEFD4B0C}" type="presParOf" srcId="{A20F0AC7-C1CE-4BEF-970E-F73F71E661F1}" destId="{6F7EBBE4-A6A9-4ADA-AC99-786C09A3FAA4}" srcOrd="3" destOrd="0" presId="urn:microsoft.com/office/officeart/2018/2/layout/IconCircleList"/>
    <dgm:cxn modelId="{BC784910-FB47-4854-9194-43AD61E452C3}" type="presParOf" srcId="{A20F0AC7-C1CE-4BEF-970E-F73F71E661F1}" destId="{3DF4C9C3-25F3-4C36-AB99-D1C8CC43DAF7}" srcOrd="4" destOrd="0" presId="urn:microsoft.com/office/officeart/2018/2/layout/IconCircleList"/>
    <dgm:cxn modelId="{F3F7A3B3-4C19-4D75-B268-448969C13BA3}" type="presParOf" srcId="{3DF4C9C3-25F3-4C36-AB99-D1C8CC43DAF7}" destId="{C24EB721-24A2-43DA-B2D9-8B913E1CC0D0}" srcOrd="0" destOrd="0" presId="urn:microsoft.com/office/officeart/2018/2/layout/IconCircleList"/>
    <dgm:cxn modelId="{0E260A18-64F5-461E-968B-A30E9633910A}" type="presParOf" srcId="{3DF4C9C3-25F3-4C36-AB99-D1C8CC43DAF7}" destId="{8A88749B-E410-4130-A9D8-3BC6E0A1C970}" srcOrd="1" destOrd="0" presId="urn:microsoft.com/office/officeart/2018/2/layout/IconCircleList"/>
    <dgm:cxn modelId="{6CB837D6-C273-48F6-8D86-F972C609D543}" type="presParOf" srcId="{3DF4C9C3-25F3-4C36-AB99-D1C8CC43DAF7}" destId="{146C9C2B-35F0-4385-AF8A-59C798B48EFF}" srcOrd="2" destOrd="0" presId="urn:microsoft.com/office/officeart/2018/2/layout/IconCircleList"/>
    <dgm:cxn modelId="{A05AA637-6F26-4E94-A514-5D02F58E2E04}" type="presParOf" srcId="{3DF4C9C3-25F3-4C36-AB99-D1C8CC43DAF7}" destId="{EC7162D0-AE41-4F61-9AEA-7C6F34456E6A}"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E222D9-16F2-4F41-918E-9B7E86A902C4}">
      <dsp:nvSpPr>
        <dsp:cNvPr id="0" name=""/>
        <dsp:cNvSpPr/>
      </dsp:nvSpPr>
      <dsp:spPr>
        <a:xfrm>
          <a:off x="0" y="1015364"/>
          <a:ext cx="14426386" cy="18745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FB5B79-AE08-4891-B6E3-DBF48C174722}">
      <dsp:nvSpPr>
        <dsp:cNvPr id="0" name=""/>
        <dsp:cNvSpPr/>
      </dsp:nvSpPr>
      <dsp:spPr>
        <a:xfrm>
          <a:off x="567042" y="1437131"/>
          <a:ext cx="1030986" cy="10309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6C17F0-EC27-434E-988F-17501DD3F328}">
      <dsp:nvSpPr>
        <dsp:cNvPr id="0" name=""/>
        <dsp:cNvSpPr/>
      </dsp:nvSpPr>
      <dsp:spPr>
        <a:xfrm>
          <a:off x="2165070" y="1015364"/>
          <a:ext cx="12261315" cy="1874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387" tIns="198387" rIns="198387" bIns="198387" numCol="1" spcCol="1270" anchor="ctr" anchorCtr="0">
          <a:noAutofit/>
        </a:bodyPr>
        <a:lstStyle/>
        <a:p>
          <a:pPr marL="0" lvl="0" indent="0" algn="l" defTabSz="1066800">
            <a:lnSpc>
              <a:spcPct val="100000"/>
            </a:lnSpc>
            <a:spcBef>
              <a:spcPct val="0"/>
            </a:spcBef>
            <a:spcAft>
              <a:spcPct val="35000"/>
            </a:spcAft>
            <a:buNone/>
          </a:pPr>
          <a:r>
            <a:rPr lang="en-US" sz="2400" kern="1200" dirty="0"/>
            <a:t>Apache Spark is an open-source cluster computing framework for real-time processing.</a:t>
          </a:r>
        </a:p>
      </dsp:txBody>
      <dsp:txXfrm>
        <a:off x="2165070" y="1015364"/>
        <a:ext cx="12261315" cy="1874520"/>
      </dsp:txXfrm>
    </dsp:sp>
    <dsp:sp modelId="{00CCB4E2-25D1-4E32-A6CA-2E852640D1FC}">
      <dsp:nvSpPr>
        <dsp:cNvPr id="0" name=""/>
        <dsp:cNvSpPr/>
      </dsp:nvSpPr>
      <dsp:spPr>
        <a:xfrm>
          <a:off x="0" y="3358515"/>
          <a:ext cx="14426386" cy="18745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72A04C-99FB-4C86-A6EF-2422ED353BD6}">
      <dsp:nvSpPr>
        <dsp:cNvPr id="0" name=""/>
        <dsp:cNvSpPr/>
      </dsp:nvSpPr>
      <dsp:spPr>
        <a:xfrm>
          <a:off x="567042" y="3780282"/>
          <a:ext cx="1030986" cy="10309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D3DDBB-FA65-484D-A7A9-885A42A93586}">
      <dsp:nvSpPr>
        <dsp:cNvPr id="0" name=""/>
        <dsp:cNvSpPr/>
      </dsp:nvSpPr>
      <dsp:spPr>
        <a:xfrm>
          <a:off x="2165070" y="3358515"/>
          <a:ext cx="12261315" cy="1874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387" tIns="198387" rIns="198387" bIns="198387" numCol="1" spcCol="1270" anchor="ctr" anchorCtr="0">
          <a:noAutofit/>
        </a:bodyPr>
        <a:lstStyle/>
        <a:p>
          <a:pPr marL="0" lvl="0" indent="0" algn="l" defTabSz="1066800">
            <a:lnSpc>
              <a:spcPct val="100000"/>
            </a:lnSpc>
            <a:spcBef>
              <a:spcPct val="0"/>
            </a:spcBef>
            <a:spcAft>
              <a:spcPct val="35000"/>
            </a:spcAft>
            <a:buNone/>
          </a:pPr>
          <a:r>
            <a:rPr lang="en-US" sz="2400" kern="1200" dirty="0"/>
            <a:t>Apache Spark is a unified analytics engine for big data processing, with built-in modules for streaming, SQL, machine learning, and graph processing.</a:t>
          </a:r>
        </a:p>
      </dsp:txBody>
      <dsp:txXfrm>
        <a:off x="2165070" y="3358515"/>
        <a:ext cx="12261315" cy="18745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D39DD6-8049-4829-ADC8-524456C2F530}">
      <dsp:nvSpPr>
        <dsp:cNvPr id="0" name=""/>
        <dsp:cNvSpPr/>
      </dsp:nvSpPr>
      <dsp:spPr>
        <a:xfrm>
          <a:off x="1449070" y="0"/>
          <a:ext cx="8227060" cy="8227060"/>
        </a:xfrm>
        <a:prstGeom prst="diamond">
          <a:avLst/>
        </a:prstGeom>
        <a:solidFill>
          <a:srgbClr val="ED7D31">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DED77E91-CFF5-48A7-A328-A1C1BB4E49E8}">
      <dsp:nvSpPr>
        <dsp:cNvPr id="0" name=""/>
        <dsp:cNvSpPr/>
      </dsp:nvSpPr>
      <dsp:spPr>
        <a:xfrm>
          <a:off x="2230640" y="781570"/>
          <a:ext cx="3208553" cy="3208553"/>
        </a:xfrm>
        <a:prstGeom prst="roundRect">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dirty="0">
              <a:solidFill>
                <a:sysClr val="window" lastClr="FFFFFF"/>
              </a:solidFill>
              <a:latin typeface="Calibri" panose="020F0502020204030204"/>
              <a:ea typeface="+mn-ea"/>
              <a:cs typeface="+mn-cs"/>
            </a:rPr>
            <a:t>Python is very easy to learn and implement and provides a simple and comprehensive API.</a:t>
          </a:r>
          <a:endParaRPr lang="en-US" sz="2600" kern="1200" dirty="0">
            <a:solidFill>
              <a:sysClr val="window" lastClr="FFFFFF"/>
            </a:solidFill>
            <a:latin typeface="Calibri" panose="020F0502020204030204"/>
            <a:ea typeface="+mn-ea"/>
            <a:cs typeface="+mn-cs"/>
          </a:endParaRPr>
        </a:p>
      </dsp:txBody>
      <dsp:txXfrm>
        <a:off x="2387269" y="938199"/>
        <a:ext cx="2895295" cy="2895295"/>
      </dsp:txXfrm>
    </dsp:sp>
    <dsp:sp modelId="{89BFFF48-DF10-4FCA-B7BB-A192E3E75227}">
      <dsp:nvSpPr>
        <dsp:cNvPr id="0" name=""/>
        <dsp:cNvSpPr/>
      </dsp:nvSpPr>
      <dsp:spPr>
        <a:xfrm>
          <a:off x="5686005" y="781570"/>
          <a:ext cx="3208553" cy="3208553"/>
        </a:xfrm>
        <a:prstGeom prst="roundRect">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dirty="0" err="1">
              <a:solidFill>
                <a:sysClr val="window" lastClr="FFFFFF"/>
              </a:solidFill>
              <a:latin typeface="Calibri" panose="020F0502020204030204"/>
              <a:ea typeface="+mn-ea"/>
              <a:cs typeface="+mn-cs"/>
            </a:rPr>
            <a:t>PySpark</a:t>
          </a:r>
          <a:r>
            <a:rPr lang="en-US" sz="2600" b="0" i="0" kern="1200" dirty="0">
              <a:solidFill>
                <a:sysClr val="window" lastClr="FFFFFF"/>
              </a:solidFill>
              <a:latin typeface="Calibri" panose="020F0502020204030204"/>
              <a:ea typeface="+mn-ea"/>
              <a:cs typeface="+mn-cs"/>
            </a:rPr>
            <a:t> Provides an interactive shell to analyze the data in a distributed environment.</a:t>
          </a:r>
          <a:endParaRPr lang="en-US" sz="2600" kern="1200" dirty="0">
            <a:solidFill>
              <a:sysClr val="window" lastClr="FFFFFF"/>
            </a:solidFill>
            <a:latin typeface="Calibri" panose="020F0502020204030204"/>
            <a:ea typeface="+mn-ea"/>
            <a:cs typeface="+mn-cs"/>
          </a:endParaRPr>
        </a:p>
      </dsp:txBody>
      <dsp:txXfrm>
        <a:off x="5842634" y="938199"/>
        <a:ext cx="2895295" cy="2895295"/>
      </dsp:txXfrm>
    </dsp:sp>
    <dsp:sp modelId="{0D62F8E2-9787-4B9C-AA99-7507EEA3FA3D}">
      <dsp:nvSpPr>
        <dsp:cNvPr id="0" name=""/>
        <dsp:cNvSpPr/>
      </dsp:nvSpPr>
      <dsp:spPr>
        <a:xfrm>
          <a:off x="2230640" y="4236935"/>
          <a:ext cx="3208553" cy="3208553"/>
        </a:xfrm>
        <a:prstGeom prst="roundRect">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dirty="0">
              <a:solidFill>
                <a:sysClr val="window" lastClr="FFFFFF"/>
              </a:solidFill>
              <a:latin typeface="Calibri" panose="020F0502020204030204"/>
              <a:ea typeface="+mn-ea"/>
              <a:cs typeface="+mn-cs"/>
            </a:rPr>
            <a:t>With Python, the readability of code, maintenance, and familiarity is far better.</a:t>
          </a:r>
          <a:endParaRPr lang="en-US" sz="2600" kern="1200" dirty="0">
            <a:solidFill>
              <a:sysClr val="window" lastClr="FFFFFF"/>
            </a:solidFill>
            <a:latin typeface="Calibri" panose="020F0502020204030204"/>
            <a:ea typeface="+mn-ea"/>
            <a:cs typeface="+mn-cs"/>
          </a:endParaRPr>
        </a:p>
      </dsp:txBody>
      <dsp:txXfrm>
        <a:off x="2387269" y="4393564"/>
        <a:ext cx="2895295" cy="2895295"/>
      </dsp:txXfrm>
    </dsp:sp>
    <dsp:sp modelId="{4959D058-6BBD-47A3-8FE0-A586A0AFF343}">
      <dsp:nvSpPr>
        <dsp:cNvPr id="0" name=""/>
        <dsp:cNvSpPr/>
      </dsp:nvSpPr>
      <dsp:spPr>
        <a:xfrm>
          <a:off x="5686005" y="4236935"/>
          <a:ext cx="3208553" cy="3208553"/>
        </a:xfrm>
        <a:prstGeom prst="round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dirty="0">
              <a:solidFill>
                <a:sysClr val="window" lastClr="FFFFFF"/>
              </a:solidFill>
              <a:latin typeface="Calibri" panose="020F0502020204030204"/>
              <a:ea typeface="+mn-ea"/>
              <a:cs typeface="+mn-cs"/>
            </a:rPr>
            <a:t>It features various options for data visualization, which is difficult using Scala or Java.</a:t>
          </a:r>
          <a:endParaRPr lang="en-US" sz="2600" kern="1200" dirty="0">
            <a:solidFill>
              <a:sysClr val="window" lastClr="FFFFFF"/>
            </a:solidFill>
            <a:latin typeface="Calibri" panose="020F0502020204030204"/>
            <a:ea typeface="+mn-ea"/>
            <a:cs typeface="+mn-cs"/>
          </a:endParaRPr>
        </a:p>
      </dsp:txBody>
      <dsp:txXfrm>
        <a:off x="5842634" y="4393564"/>
        <a:ext cx="2895295" cy="289529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8ADD0-1DB3-439B-928A-D310A381B743}">
      <dsp:nvSpPr>
        <dsp:cNvPr id="0" name=""/>
        <dsp:cNvSpPr/>
      </dsp:nvSpPr>
      <dsp:spPr>
        <a:xfrm>
          <a:off x="0" y="783"/>
          <a:ext cx="15392400" cy="1833162"/>
        </a:xfrm>
        <a:prstGeom prst="roundRect">
          <a:avLst>
            <a:gd name="adj" fmla="val 10000"/>
          </a:avLst>
        </a:prstGeom>
        <a:solidFill>
          <a:srgbClr val="ED7D31">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85ED0154-39E2-4989-9CB6-2AC32438FBBF}">
      <dsp:nvSpPr>
        <dsp:cNvPr id="0" name=""/>
        <dsp:cNvSpPr/>
      </dsp:nvSpPr>
      <dsp:spPr>
        <a:xfrm>
          <a:off x="554531" y="413244"/>
          <a:ext cx="1008239" cy="10082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CB6BFD-676B-4488-8873-B4EBDAB700A2}">
      <dsp:nvSpPr>
        <dsp:cNvPr id="0" name=""/>
        <dsp:cNvSpPr/>
      </dsp:nvSpPr>
      <dsp:spPr>
        <a:xfrm>
          <a:off x="2117302" y="783"/>
          <a:ext cx="13275097" cy="1833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010" tIns="194010" rIns="194010" bIns="194010" numCol="1" spcCol="1270" anchor="ctr" anchorCtr="0">
          <a:noAutofit/>
        </a:bodyPr>
        <a:lstStyle/>
        <a:p>
          <a:pPr marL="0" lvl="0" indent="0" algn="l" defTabSz="1244600">
            <a:lnSpc>
              <a:spcPct val="90000"/>
            </a:lnSpc>
            <a:spcBef>
              <a:spcPct val="0"/>
            </a:spcBef>
            <a:spcAft>
              <a:spcPct val="35000"/>
            </a:spcAft>
            <a:buNone/>
          </a:pPr>
          <a:r>
            <a:rPr lang="en-US" sz="2800" b="0" i="0" kern="1200" dirty="0">
              <a:solidFill>
                <a:sysClr val="window" lastClr="FFFFFF">
                  <a:hueOff val="0"/>
                  <a:satOff val="0"/>
                  <a:lumOff val="0"/>
                  <a:alphaOff val="0"/>
                </a:sysClr>
              </a:solidFill>
              <a:latin typeface="Calibri" panose="020F0502020204030204"/>
              <a:ea typeface="+mn-ea"/>
              <a:cs typeface="+mn-cs"/>
            </a:rPr>
            <a:t>Python is one of the most widely used programming languages, especially for data science and it is easier to learn compared to other programming languages. </a:t>
          </a:r>
          <a:endParaRPr lang="en-US" sz="2800" kern="1200" dirty="0">
            <a:solidFill>
              <a:sysClr val="window" lastClr="FFFFFF">
                <a:hueOff val="0"/>
                <a:satOff val="0"/>
                <a:lumOff val="0"/>
                <a:alphaOff val="0"/>
              </a:sysClr>
            </a:solidFill>
            <a:latin typeface="Calibri" panose="020F0502020204030204"/>
            <a:ea typeface="+mn-ea"/>
            <a:cs typeface="+mn-cs"/>
          </a:endParaRPr>
        </a:p>
      </dsp:txBody>
      <dsp:txXfrm>
        <a:off x="2117302" y="783"/>
        <a:ext cx="13275097" cy="1833162"/>
      </dsp:txXfrm>
    </dsp:sp>
    <dsp:sp modelId="{7AE21796-A9BB-43BB-A9C9-1056ABF9A5B9}">
      <dsp:nvSpPr>
        <dsp:cNvPr id="0" name=""/>
        <dsp:cNvSpPr/>
      </dsp:nvSpPr>
      <dsp:spPr>
        <a:xfrm>
          <a:off x="0" y="2292235"/>
          <a:ext cx="15392400" cy="1833162"/>
        </a:xfrm>
        <a:prstGeom prst="roundRect">
          <a:avLst>
            <a:gd name="adj" fmla="val 10000"/>
          </a:avLst>
        </a:prstGeom>
        <a:solidFill>
          <a:srgbClr val="A5A5A5">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C10485A4-8365-4C4A-BB43-E2C8710DF290}">
      <dsp:nvSpPr>
        <dsp:cNvPr id="0" name=""/>
        <dsp:cNvSpPr/>
      </dsp:nvSpPr>
      <dsp:spPr>
        <a:xfrm>
          <a:off x="554531" y="2704697"/>
          <a:ext cx="1008239" cy="10082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F6B9BD-9E10-48BF-835A-B47B2E41504F}">
      <dsp:nvSpPr>
        <dsp:cNvPr id="0" name=""/>
        <dsp:cNvSpPr/>
      </dsp:nvSpPr>
      <dsp:spPr>
        <a:xfrm>
          <a:off x="2117302" y="2292235"/>
          <a:ext cx="13275097" cy="1833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010" tIns="194010" rIns="194010" bIns="194010" numCol="1" spcCol="1270" anchor="ctr" anchorCtr="0">
          <a:noAutofit/>
        </a:bodyPr>
        <a:lstStyle/>
        <a:p>
          <a:pPr marL="0" lvl="0" indent="0" algn="l" defTabSz="1244600">
            <a:lnSpc>
              <a:spcPct val="90000"/>
            </a:lnSpc>
            <a:spcBef>
              <a:spcPct val="0"/>
            </a:spcBef>
            <a:spcAft>
              <a:spcPct val="35000"/>
            </a:spcAft>
            <a:buNone/>
          </a:pPr>
          <a:r>
            <a:rPr lang="en-US" sz="2800" b="0" i="0" kern="1200" dirty="0">
              <a:solidFill>
                <a:sysClr val="window" lastClr="FFFFFF">
                  <a:hueOff val="0"/>
                  <a:satOff val="0"/>
                  <a:lumOff val="0"/>
                  <a:alphaOff val="0"/>
                </a:sysClr>
              </a:solidFill>
              <a:latin typeface="Calibri" panose="020F0502020204030204"/>
              <a:ea typeface="+mn-ea"/>
              <a:cs typeface="+mn-cs"/>
            </a:rPr>
            <a:t>Many practitioners are already familiar with Python Pandas data transformations and manipulations for extracting insights from the data. </a:t>
          </a:r>
          <a:endParaRPr lang="en-US" sz="2800" kern="1200" dirty="0">
            <a:solidFill>
              <a:sysClr val="window" lastClr="FFFFFF">
                <a:hueOff val="0"/>
                <a:satOff val="0"/>
                <a:lumOff val="0"/>
                <a:alphaOff val="0"/>
              </a:sysClr>
            </a:solidFill>
            <a:latin typeface="Calibri" panose="020F0502020204030204"/>
            <a:ea typeface="+mn-ea"/>
            <a:cs typeface="+mn-cs"/>
          </a:endParaRPr>
        </a:p>
      </dsp:txBody>
      <dsp:txXfrm>
        <a:off x="2117302" y="2292235"/>
        <a:ext cx="13275097" cy="1833162"/>
      </dsp:txXfrm>
    </dsp:sp>
    <dsp:sp modelId="{68DDDF1D-5D8A-40F8-98C1-D334C5476670}">
      <dsp:nvSpPr>
        <dsp:cNvPr id="0" name=""/>
        <dsp:cNvSpPr/>
      </dsp:nvSpPr>
      <dsp:spPr>
        <a:xfrm>
          <a:off x="0" y="4583688"/>
          <a:ext cx="15392400" cy="1833162"/>
        </a:xfrm>
        <a:prstGeom prst="roundRect">
          <a:avLst>
            <a:gd name="adj" fmla="val 10000"/>
          </a:avLst>
        </a:prstGeom>
        <a:solidFill>
          <a:srgbClr val="FFC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7FB81C2D-D7AB-4D93-9248-8F9001AFFD15}">
      <dsp:nvSpPr>
        <dsp:cNvPr id="0" name=""/>
        <dsp:cNvSpPr/>
      </dsp:nvSpPr>
      <dsp:spPr>
        <a:xfrm>
          <a:off x="554531" y="4996150"/>
          <a:ext cx="1008239" cy="10082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18159E-9F43-4FE5-BCAD-88E5C2525FF4}">
      <dsp:nvSpPr>
        <dsp:cNvPr id="0" name=""/>
        <dsp:cNvSpPr/>
      </dsp:nvSpPr>
      <dsp:spPr>
        <a:xfrm>
          <a:off x="2117302" y="4583688"/>
          <a:ext cx="13275097" cy="1833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010" tIns="194010" rIns="194010" bIns="194010" numCol="1" spcCol="1270" anchor="ctr" anchorCtr="0">
          <a:noAutofit/>
        </a:bodyPr>
        <a:lstStyle/>
        <a:p>
          <a:pPr marL="0" lvl="0" indent="0" algn="l" defTabSz="1244600">
            <a:lnSpc>
              <a:spcPct val="90000"/>
            </a:lnSpc>
            <a:spcBef>
              <a:spcPct val="0"/>
            </a:spcBef>
            <a:spcAft>
              <a:spcPct val="35000"/>
            </a:spcAft>
            <a:buNone/>
          </a:pPr>
          <a:r>
            <a:rPr lang="en-US" sz="2800" b="0" i="0" kern="1200" dirty="0">
              <a:solidFill>
                <a:sysClr val="window" lastClr="FFFFFF">
                  <a:hueOff val="0"/>
                  <a:satOff val="0"/>
                  <a:lumOff val="0"/>
                  <a:alphaOff val="0"/>
                </a:sysClr>
              </a:solidFill>
              <a:latin typeface="Calibri" panose="020F0502020204030204"/>
              <a:ea typeface="+mn-ea"/>
              <a:cs typeface="+mn-cs"/>
            </a:rPr>
            <a:t>With strong support from the open-source community, </a:t>
          </a:r>
          <a:r>
            <a:rPr lang="en-US" sz="2800" b="0" i="0" kern="1200" dirty="0" err="1">
              <a:solidFill>
                <a:sysClr val="window" lastClr="FFFFFF">
                  <a:hueOff val="0"/>
                  <a:satOff val="0"/>
                  <a:lumOff val="0"/>
                  <a:alphaOff val="0"/>
                </a:sysClr>
              </a:solidFill>
              <a:latin typeface="Calibri" panose="020F0502020204030204"/>
              <a:ea typeface="+mn-ea"/>
              <a:cs typeface="+mn-cs"/>
            </a:rPr>
            <a:t>PySpark</a:t>
          </a:r>
          <a:r>
            <a:rPr lang="en-US" sz="2800" b="0" i="0" kern="1200" dirty="0">
              <a:solidFill>
                <a:sysClr val="window" lastClr="FFFFFF">
                  <a:hueOff val="0"/>
                  <a:satOff val="0"/>
                  <a:lumOff val="0"/>
                  <a:alphaOff val="0"/>
                </a:sysClr>
              </a:solidFill>
              <a:latin typeface="Calibri" panose="020F0502020204030204"/>
              <a:ea typeface="+mn-ea"/>
              <a:cs typeface="+mn-cs"/>
            </a:rPr>
            <a:t> was developed using the Py4j library.</a:t>
          </a:r>
          <a:endParaRPr lang="en-US" sz="2800" kern="1200" dirty="0">
            <a:solidFill>
              <a:sysClr val="window" lastClr="FFFFFF">
                <a:hueOff val="0"/>
                <a:satOff val="0"/>
                <a:lumOff val="0"/>
                <a:alphaOff val="0"/>
              </a:sysClr>
            </a:solidFill>
            <a:latin typeface="Calibri" panose="020F0502020204030204"/>
            <a:ea typeface="+mn-ea"/>
            <a:cs typeface="+mn-cs"/>
          </a:endParaRPr>
        </a:p>
      </dsp:txBody>
      <dsp:txXfrm>
        <a:off x="2117302" y="4583688"/>
        <a:ext cx="13275097" cy="18331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1BC7FF-0333-47C6-A219-36B667FC3F76}">
      <dsp:nvSpPr>
        <dsp:cNvPr id="0" name=""/>
        <dsp:cNvSpPr/>
      </dsp:nvSpPr>
      <dsp:spPr>
        <a:xfrm>
          <a:off x="1155856" y="1177911"/>
          <a:ext cx="1240312" cy="1240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135136-D290-4BAE-81EF-DDA3C1E156C5}">
      <dsp:nvSpPr>
        <dsp:cNvPr id="0" name=""/>
        <dsp:cNvSpPr/>
      </dsp:nvSpPr>
      <dsp:spPr>
        <a:xfrm>
          <a:off x="4137" y="2597976"/>
          <a:ext cx="3543750" cy="1116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IN" sz="3600" kern="1200"/>
            <a:t>Polyglot</a:t>
          </a:r>
          <a:endParaRPr lang="en-US" sz="3600" kern="1200"/>
        </a:p>
      </dsp:txBody>
      <dsp:txXfrm>
        <a:off x="4137" y="2597976"/>
        <a:ext cx="3543750" cy="1116212"/>
      </dsp:txXfrm>
    </dsp:sp>
    <dsp:sp modelId="{F493B9AD-DB9F-4AD9-B888-555CDB412825}">
      <dsp:nvSpPr>
        <dsp:cNvPr id="0" name=""/>
        <dsp:cNvSpPr/>
      </dsp:nvSpPr>
      <dsp:spPr>
        <a:xfrm>
          <a:off x="4137" y="3797794"/>
          <a:ext cx="3543750" cy="1560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IN" sz="2000" kern="1200"/>
            <a:t>Spark is written in scala, but the high level API in available in Java, Scala, Python and R. In python the distribution of spark is available as PySpark.</a:t>
          </a:r>
          <a:endParaRPr lang="en-US" sz="2000" kern="1200"/>
        </a:p>
      </dsp:txBody>
      <dsp:txXfrm>
        <a:off x="4137" y="3797794"/>
        <a:ext cx="3543750" cy="1560414"/>
      </dsp:txXfrm>
    </dsp:sp>
    <dsp:sp modelId="{BFDDFB4A-DE46-404A-9DAE-87FEDB351DF4}">
      <dsp:nvSpPr>
        <dsp:cNvPr id="0" name=""/>
        <dsp:cNvSpPr/>
      </dsp:nvSpPr>
      <dsp:spPr>
        <a:xfrm>
          <a:off x="5319762" y="1177911"/>
          <a:ext cx="1240312" cy="1240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349CD7-446F-47B0-A7CE-AE11C430C625}">
      <dsp:nvSpPr>
        <dsp:cNvPr id="0" name=""/>
        <dsp:cNvSpPr/>
      </dsp:nvSpPr>
      <dsp:spPr>
        <a:xfrm>
          <a:off x="4168043" y="2597976"/>
          <a:ext cx="3543750" cy="1116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IN" sz="3600" kern="1200"/>
            <a:t>Speed</a:t>
          </a:r>
          <a:endParaRPr lang="en-US" sz="3600" kern="1200"/>
        </a:p>
      </dsp:txBody>
      <dsp:txXfrm>
        <a:off x="4168043" y="2597976"/>
        <a:ext cx="3543750" cy="1116212"/>
      </dsp:txXfrm>
    </dsp:sp>
    <dsp:sp modelId="{7B7805C9-4023-4A1E-9DD7-2D0D47841603}">
      <dsp:nvSpPr>
        <dsp:cNvPr id="0" name=""/>
        <dsp:cNvSpPr/>
      </dsp:nvSpPr>
      <dsp:spPr>
        <a:xfrm>
          <a:off x="4168043" y="3797794"/>
          <a:ext cx="3543750" cy="1560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The PySpark framework is way faster than other traditional frameworks for Big Data processing.</a:t>
          </a:r>
        </a:p>
      </dsp:txBody>
      <dsp:txXfrm>
        <a:off x="4168043" y="3797794"/>
        <a:ext cx="3543750" cy="1560414"/>
      </dsp:txXfrm>
    </dsp:sp>
    <dsp:sp modelId="{243BFB32-49EE-46E7-BC7B-9ED6E862CC96}">
      <dsp:nvSpPr>
        <dsp:cNvPr id="0" name=""/>
        <dsp:cNvSpPr/>
      </dsp:nvSpPr>
      <dsp:spPr>
        <a:xfrm>
          <a:off x="9483668" y="1177911"/>
          <a:ext cx="1240312" cy="1240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5D5D1F-60C2-45A9-990F-2C55F0869CC5}">
      <dsp:nvSpPr>
        <dsp:cNvPr id="0" name=""/>
        <dsp:cNvSpPr/>
      </dsp:nvSpPr>
      <dsp:spPr>
        <a:xfrm>
          <a:off x="8331950" y="2597976"/>
          <a:ext cx="3543750" cy="1116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IN" sz="3600" kern="1200"/>
            <a:t>Multiple Formats</a:t>
          </a:r>
          <a:endParaRPr lang="en-US" sz="3600" kern="1200"/>
        </a:p>
      </dsp:txBody>
      <dsp:txXfrm>
        <a:off x="8331950" y="2597976"/>
        <a:ext cx="3543750" cy="1116212"/>
      </dsp:txXfrm>
    </dsp:sp>
    <dsp:sp modelId="{A83228CA-A9B9-4C31-B695-79AFACB1198C}">
      <dsp:nvSpPr>
        <dsp:cNvPr id="0" name=""/>
        <dsp:cNvSpPr/>
      </dsp:nvSpPr>
      <dsp:spPr>
        <a:xfrm>
          <a:off x="8331950" y="3797794"/>
          <a:ext cx="3543750" cy="1560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Spark supports multiple data sources such as Parquet, JSON, Hive and Cassandra apart from the usual formats such as text files, CSV and RDBMS tables. </a:t>
          </a:r>
        </a:p>
      </dsp:txBody>
      <dsp:txXfrm>
        <a:off x="8331950" y="3797794"/>
        <a:ext cx="3543750" cy="1560414"/>
      </dsp:txXfrm>
    </dsp:sp>
    <dsp:sp modelId="{7420D59E-81DB-40B4-9AC2-DE260E2BF511}">
      <dsp:nvSpPr>
        <dsp:cNvPr id="0" name=""/>
        <dsp:cNvSpPr/>
      </dsp:nvSpPr>
      <dsp:spPr>
        <a:xfrm>
          <a:off x="13647575" y="1177911"/>
          <a:ext cx="1240312" cy="12403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FB497F-A4D8-4E6C-B32F-ADC82D865307}">
      <dsp:nvSpPr>
        <dsp:cNvPr id="0" name=""/>
        <dsp:cNvSpPr/>
      </dsp:nvSpPr>
      <dsp:spPr>
        <a:xfrm>
          <a:off x="12495856" y="2597976"/>
          <a:ext cx="3543750" cy="1116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IN" sz="3600" kern="1200"/>
            <a:t>Real Time Computation</a:t>
          </a:r>
          <a:endParaRPr lang="en-US" sz="3600" kern="1200"/>
        </a:p>
      </dsp:txBody>
      <dsp:txXfrm>
        <a:off x="12495856" y="2597976"/>
        <a:ext cx="3543750" cy="1116212"/>
      </dsp:txXfrm>
    </dsp:sp>
    <dsp:sp modelId="{C5A8C61F-86D9-4852-9B96-1191E378013C}">
      <dsp:nvSpPr>
        <dsp:cNvPr id="0" name=""/>
        <dsp:cNvSpPr/>
      </dsp:nvSpPr>
      <dsp:spPr>
        <a:xfrm>
          <a:off x="12495856" y="3797794"/>
          <a:ext cx="3543750" cy="1560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Because of the in-memory processing in the </a:t>
          </a:r>
          <a:r>
            <a:rPr lang="en-US" sz="2000" kern="1200" dirty="0" err="1"/>
            <a:t>PySpark</a:t>
          </a:r>
          <a:r>
            <a:rPr lang="en-US" sz="2000" kern="1200" dirty="0"/>
            <a:t> framework, it shows low latency.</a:t>
          </a:r>
        </a:p>
      </dsp:txBody>
      <dsp:txXfrm>
        <a:off x="12495856" y="3797794"/>
        <a:ext cx="3543750" cy="15604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8AFC6-DD71-43D5-A5E3-8E84EF0CD71A}">
      <dsp:nvSpPr>
        <dsp:cNvPr id="0" name=""/>
        <dsp:cNvSpPr/>
      </dsp:nvSpPr>
      <dsp:spPr>
        <a:xfrm>
          <a:off x="1902300" y="1834435"/>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CBB7B50-3CFC-41BF-B46D-984523FB9947}">
      <dsp:nvSpPr>
        <dsp:cNvPr id="0" name=""/>
        <dsp:cNvSpPr/>
      </dsp:nvSpPr>
      <dsp:spPr>
        <a:xfrm>
          <a:off x="498300" y="347551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Caching</a:t>
          </a:r>
        </a:p>
      </dsp:txBody>
      <dsp:txXfrm>
        <a:off x="498300" y="3475513"/>
        <a:ext cx="4320000" cy="648000"/>
      </dsp:txXfrm>
    </dsp:sp>
    <dsp:sp modelId="{C7DF9D04-A6C7-4DDF-98D0-68CF8941F8E3}">
      <dsp:nvSpPr>
        <dsp:cNvPr id="0" name=""/>
        <dsp:cNvSpPr/>
      </dsp:nvSpPr>
      <dsp:spPr>
        <a:xfrm>
          <a:off x="498300" y="4183549"/>
          <a:ext cx="4320000" cy="652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Simple programming layer provides powerful caching and disk persistence capabilities.</a:t>
          </a:r>
        </a:p>
      </dsp:txBody>
      <dsp:txXfrm>
        <a:off x="498300" y="4183549"/>
        <a:ext cx="4320000" cy="652690"/>
      </dsp:txXfrm>
    </dsp:sp>
    <dsp:sp modelId="{17A58197-10E3-4B73-9A9F-F3FCE7857D4E}">
      <dsp:nvSpPr>
        <dsp:cNvPr id="0" name=""/>
        <dsp:cNvSpPr/>
      </dsp:nvSpPr>
      <dsp:spPr>
        <a:xfrm>
          <a:off x="6978300" y="1834435"/>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51615A-C2ED-4E0F-BEFC-822CF4DEFA63}">
      <dsp:nvSpPr>
        <dsp:cNvPr id="0" name=""/>
        <dsp:cNvSpPr/>
      </dsp:nvSpPr>
      <dsp:spPr>
        <a:xfrm>
          <a:off x="5574300" y="347551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Deployment</a:t>
          </a:r>
        </a:p>
      </dsp:txBody>
      <dsp:txXfrm>
        <a:off x="5574300" y="3475513"/>
        <a:ext cx="4320000" cy="648000"/>
      </dsp:txXfrm>
    </dsp:sp>
    <dsp:sp modelId="{2E7865EA-5186-4E9B-AAF4-341771E229E2}">
      <dsp:nvSpPr>
        <dsp:cNvPr id="0" name=""/>
        <dsp:cNvSpPr/>
      </dsp:nvSpPr>
      <dsp:spPr>
        <a:xfrm>
          <a:off x="5574300" y="4183549"/>
          <a:ext cx="4320000" cy="652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It can be deployed through Mesos, Hadoop via YARN, or Spark’s own cluster manager.</a:t>
          </a:r>
        </a:p>
      </dsp:txBody>
      <dsp:txXfrm>
        <a:off x="5574300" y="4183549"/>
        <a:ext cx="4320000" cy="652690"/>
      </dsp:txXfrm>
    </dsp:sp>
    <dsp:sp modelId="{C193EA6E-78A4-448E-80BC-57513A602988}">
      <dsp:nvSpPr>
        <dsp:cNvPr id="0" name=""/>
        <dsp:cNvSpPr/>
      </dsp:nvSpPr>
      <dsp:spPr>
        <a:xfrm>
          <a:off x="12054300" y="1834435"/>
          <a:ext cx="1512000" cy="1512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47519B-F868-423C-9001-5C17B929C451}">
      <dsp:nvSpPr>
        <dsp:cNvPr id="0" name=""/>
        <dsp:cNvSpPr/>
      </dsp:nvSpPr>
      <dsp:spPr>
        <a:xfrm>
          <a:off x="10650300" y="347551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Hadoop Integration</a:t>
          </a:r>
        </a:p>
      </dsp:txBody>
      <dsp:txXfrm>
        <a:off x="10650300" y="3475513"/>
        <a:ext cx="4320000" cy="648000"/>
      </dsp:txXfrm>
    </dsp:sp>
    <dsp:sp modelId="{36589206-0FF4-436D-8037-B30B8356C529}">
      <dsp:nvSpPr>
        <dsp:cNvPr id="0" name=""/>
        <dsp:cNvSpPr/>
      </dsp:nvSpPr>
      <dsp:spPr>
        <a:xfrm>
          <a:off x="10650300" y="4183549"/>
          <a:ext cx="4320000" cy="652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Apache spark has compatibility with hadoop</a:t>
          </a:r>
        </a:p>
      </dsp:txBody>
      <dsp:txXfrm>
        <a:off x="10650300" y="4183549"/>
        <a:ext cx="4320000" cy="6526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22EE33-8FC8-4D8B-A3B2-085426DB802E}">
      <dsp:nvSpPr>
        <dsp:cNvPr id="0" name=""/>
        <dsp:cNvSpPr/>
      </dsp:nvSpPr>
      <dsp:spPr>
        <a:xfrm>
          <a:off x="0" y="414491"/>
          <a:ext cx="16040100" cy="228375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44890" tIns="520700" rIns="1244890"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Yahoo uses Apache Spark for its Machine Learning capabilities to personalize its news, web pages and also for target advertising. They use Spark with python to find out what kind of news – users are interested to read and categorizing the news stories to find out what kind of users would be interested in reading each category of news.</a:t>
          </a:r>
        </a:p>
      </dsp:txBody>
      <dsp:txXfrm>
        <a:off x="0" y="414491"/>
        <a:ext cx="16040100" cy="2283750"/>
      </dsp:txXfrm>
    </dsp:sp>
    <dsp:sp modelId="{1C483FB1-9B32-4D7B-85C3-151DFB320D1D}">
      <dsp:nvSpPr>
        <dsp:cNvPr id="0" name=""/>
        <dsp:cNvSpPr/>
      </dsp:nvSpPr>
      <dsp:spPr>
        <a:xfrm>
          <a:off x="802005" y="45491"/>
          <a:ext cx="11228070" cy="7380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4394" tIns="0" rIns="424394" bIns="0" numCol="1" spcCol="1270" anchor="ctr" anchorCtr="0">
          <a:noAutofit/>
        </a:bodyPr>
        <a:lstStyle/>
        <a:p>
          <a:pPr marL="0" lvl="0" indent="0" algn="l" defTabSz="1244600">
            <a:lnSpc>
              <a:spcPct val="90000"/>
            </a:lnSpc>
            <a:spcBef>
              <a:spcPct val="0"/>
            </a:spcBef>
            <a:spcAft>
              <a:spcPct val="35000"/>
            </a:spcAft>
            <a:buNone/>
          </a:pPr>
          <a:r>
            <a:rPr lang="en-US" sz="2800" kern="1200"/>
            <a:t>Yahoo</a:t>
          </a:r>
        </a:p>
      </dsp:txBody>
      <dsp:txXfrm>
        <a:off x="838031" y="81517"/>
        <a:ext cx="11156018" cy="665948"/>
      </dsp:txXfrm>
    </dsp:sp>
    <dsp:sp modelId="{72448DE3-CD38-4600-ADA8-9D2DCD3F542C}">
      <dsp:nvSpPr>
        <dsp:cNvPr id="0" name=""/>
        <dsp:cNvSpPr/>
      </dsp:nvSpPr>
      <dsp:spPr>
        <a:xfrm>
          <a:off x="0" y="3202241"/>
          <a:ext cx="16040100" cy="2283750"/>
        </a:xfrm>
        <a:prstGeom prst="rect">
          <a:avLst/>
        </a:prstGeom>
        <a:solidFill>
          <a:schemeClr val="lt1">
            <a:alpha val="90000"/>
            <a:hueOff val="0"/>
            <a:satOff val="0"/>
            <a:lumOff val="0"/>
            <a:alphaOff val="0"/>
          </a:schemeClr>
        </a:solid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44890" tIns="520700" rIns="1244890"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TripAdvisor uses </a:t>
          </a:r>
          <a:r>
            <a:rPr lang="en-US" sz="2800" kern="1200" dirty="0" err="1"/>
            <a:t>apache</a:t>
          </a:r>
          <a:r>
            <a:rPr lang="en-US" sz="2800" kern="1200" dirty="0"/>
            <a:t> spark to provide advice to millions of travelers by comparing hundreds of websites to find the best hotel prices for its customers. The time taken to read and process the reviews of the hotels in a readable format is done with the help of Apache Spark.</a:t>
          </a:r>
        </a:p>
      </dsp:txBody>
      <dsp:txXfrm>
        <a:off x="0" y="3202241"/>
        <a:ext cx="16040100" cy="2283750"/>
      </dsp:txXfrm>
    </dsp:sp>
    <dsp:sp modelId="{7B409BEE-0869-4199-B29F-C382E308A467}">
      <dsp:nvSpPr>
        <dsp:cNvPr id="0" name=""/>
        <dsp:cNvSpPr/>
      </dsp:nvSpPr>
      <dsp:spPr>
        <a:xfrm>
          <a:off x="802005" y="2833241"/>
          <a:ext cx="11228070" cy="738000"/>
        </a:xfrm>
        <a:prstGeom prst="round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4394" tIns="0" rIns="424394" bIns="0" numCol="1" spcCol="1270" anchor="ctr" anchorCtr="0">
          <a:noAutofit/>
        </a:bodyPr>
        <a:lstStyle/>
        <a:p>
          <a:pPr marL="0" lvl="0" indent="0" algn="l" defTabSz="1244600">
            <a:lnSpc>
              <a:spcPct val="90000"/>
            </a:lnSpc>
            <a:spcBef>
              <a:spcPct val="0"/>
            </a:spcBef>
            <a:spcAft>
              <a:spcPct val="35000"/>
            </a:spcAft>
            <a:buNone/>
          </a:pPr>
          <a:r>
            <a:rPr lang="en-US" sz="2800" kern="1200"/>
            <a:t>TripAdvisor </a:t>
          </a:r>
        </a:p>
      </dsp:txBody>
      <dsp:txXfrm>
        <a:off x="838031" y="2869267"/>
        <a:ext cx="11156018" cy="665948"/>
      </dsp:txXfrm>
    </dsp:sp>
    <dsp:sp modelId="{07F11BED-84DC-4368-BC13-B126D6749912}">
      <dsp:nvSpPr>
        <dsp:cNvPr id="0" name=""/>
        <dsp:cNvSpPr/>
      </dsp:nvSpPr>
      <dsp:spPr>
        <a:xfrm>
          <a:off x="0" y="5989991"/>
          <a:ext cx="16040100" cy="1535625"/>
        </a:xfrm>
        <a:prstGeom prst="rect">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44890" tIns="520700" rIns="1244890"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Organizations such as Netflix, Alibaba, amazon, </a:t>
          </a:r>
          <a:r>
            <a:rPr lang="en-US" sz="2800" kern="1200" dirty="0" err="1"/>
            <a:t>ebay</a:t>
          </a:r>
          <a:r>
            <a:rPr lang="en-US" sz="2800" kern="1200" dirty="0"/>
            <a:t> use </a:t>
          </a:r>
          <a:r>
            <a:rPr lang="en-US" sz="2800" kern="1200" dirty="0" err="1"/>
            <a:t>pyspark</a:t>
          </a:r>
          <a:r>
            <a:rPr lang="en-US" sz="2800" kern="1200" dirty="0"/>
            <a:t> to process data and perform real time analytics.</a:t>
          </a:r>
        </a:p>
      </dsp:txBody>
      <dsp:txXfrm>
        <a:off x="0" y="5989991"/>
        <a:ext cx="16040100" cy="1535625"/>
      </dsp:txXfrm>
    </dsp:sp>
    <dsp:sp modelId="{1D7A00CC-7B75-4931-903E-9206B46DC384}">
      <dsp:nvSpPr>
        <dsp:cNvPr id="0" name=""/>
        <dsp:cNvSpPr/>
      </dsp:nvSpPr>
      <dsp:spPr>
        <a:xfrm>
          <a:off x="802005" y="5620991"/>
          <a:ext cx="11228070" cy="738000"/>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4394" tIns="0" rIns="424394" bIns="0" numCol="1" spcCol="1270" anchor="ctr" anchorCtr="0">
          <a:noAutofit/>
        </a:bodyPr>
        <a:lstStyle/>
        <a:p>
          <a:pPr marL="0" lvl="0" indent="0" algn="l" defTabSz="1244600">
            <a:lnSpc>
              <a:spcPct val="90000"/>
            </a:lnSpc>
            <a:spcBef>
              <a:spcPct val="0"/>
            </a:spcBef>
            <a:spcAft>
              <a:spcPct val="35000"/>
            </a:spcAft>
            <a:buNone/>
          </a:pPr>
          <a:r>
            <a:rPr lang="en-US" sz="2800" kern="1200" dirty="0"/>
            <a:t>Others</a:t>
          </a:r>
        </a:p>
      </dsp:txBody>
      <dsp:txXfrm>
        <a:off x="838031" y="5657017"/>
        <a:ext cx="11156018" cy="6659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08017F-4117-4A7D-A1E4-32AB64E93BF9}">
      <dsp:nvSpPr>
        <dsp:cNvPr id="0" name=""/>
        <dsp:cNvSpPr/>
      </dsp:nvSpPr>
      <dsp:spPr>
        <a:xfrm>
          <a:off x="1232" y="2067170"/>
          <a:ext cx="3548667" cy="1774333"/>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IN" sz="3200" kern="1200" dirty="0">
              <a:solidFill>
                <a:sysClr val="window" lastClr="FFFFFF"/>
              </a:solidFill>
              <a:latin typeface="Calibri" panose="020F0502020204030204"/>
              <a:ea typeface="+mn-ea"/>
              <a:cs typeface="+mn-cs"/>
            </a:rPr>
            <a:t>Spark Context</a:t>
          </a:r>
        </a:p>
      </dsp:txBody>
      <dsp:txXfrm>
        <a:off x="53200" y="2119138"/>
        <a:ext cx="3444731" cy="1670397"/>
      </dsp:txXfrm>
    </dsp:sp>
    <dsp:sp modelId="{AE9C9915-16D7-48E6-8F0D-0A2EF80BECA4}">
      <dsp:nvSpPr>
        <dsp:cNvPr id="0" name=""/>
        <dsp:cNvSpPr/>
      </dsp:nvSpPr>
      <dsp:spPr>
        <a:xfrm>
          <a:off x="3549899" y="2927311"/>
          <a:ext cx="1419466" cy="54052"/>
        </a:xfrm>
        <a:custGeom>
          <a:avLst/>
          <a:gdLst/>
          <a:ahLst/>
          <a:cxnLst/>
          <a:rect l="0" t="0" r="0" b="0"/>
          <a:pathLst>
            <a:path>
              <a:moveTo>
                <a:pt x="0" y="27246"/>
              </a:moveTo>
              <a:lnTo>
                <a:pt x="1053839" y="27246"/>
              </a:lnTo>
            </a:path>
          </a:pathLst>
        </a:custGeom>
        <a:noFill/>
        <a:ln w="12700" cap="flat" cmpd="sng" algn="ctr">
          <a:solidFill>
            <a:srgbClr val="4472C4">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en-IN" sz="400" kern="1200">
            <a:solidFill>
              <a:sysClr val="windowText" lastClr="000000">
                <a:hueOff val="0"/>
                <a:satOff val="0"/>
                <a:lumOff val="0"/>
                <a:alphaOff val="0"/>
              </a:sysClr>
            </a:solidFill>
            <a:latin typeface="Calibri" panose="020F0502020204030204"/>
            <a:ea typeface="+mn-ea"/>
            <a:cs typeface="+mn-cs"/>
          </a:endParaRPr>
        </a:p>
      </dsp:txBody>
      <dsp:txXfrm>
        <a:off x="4224146" y="2918850"/>
        <a:ext cx="0" cy="0"/>
      </dsp:txXfrm>
    </dsp:sp>
    <dsp:sp modelId="{32CD862B-CF4B-43FD-ADA6-B86CE98E5A99}">
      <dsp:nvSpPr>
        <dsp:cNvPr id="0" name=""/>
        <dsp:cNvSpPr/>
      </dsp:nvSpPr>
      <dsp:spPr>
        <a:xfrm>
          <a:off x="4969366" y="2067170"/>
          <a:ext cx="3548667" cy="1774333"/>
        </a:xfrm>
        <a:prstGeom prst="roundRect">
          <a:avLst>
            <a:gd name="adj" fmla="val 10000"/>
          </a:avLst>
        </a:prstGeom>
        <a:solidFill>
          <a:srgbClr val="ED7D31"/>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IN" sz="3200" kern="1200" dirty="0">
              <a:solidFill>
                <a:sysClr val="window" lastClr="FFFFFF"/>
              </a:solidFill>
              <a:latin typeface="Calibri" panose="020F0502020204030204"/>
              <a:ea typeface="+mn-ea"/>
              <a:cs typeface="+mn-cs"/>
            </a:rPr>
            <a:t>Cluster Manager</a:t>
          </a:r>
        </a:p>
      </dsp:txBody>
      <dsp:txXfrm>
        <a:off x="5021334" y="2119138"/>
        <a:ext cx="3444731" cy="1670397"/>
      </dsp:txXfrm>
    </dsp:sp>
    <dsp:sp modelId="{D3E7468C-510A-4F59-9966-620D96311017}">
      <dsp:nvSpPr>
        <dsp:cNvPr id="0" name=""/>
        <dsp:cNvSpPr/>
      </dsp:nvSpPr>
      <dsp:spPr>
        <a:xfrm rot="18289469">
          <a:off x="7984941" y="1907069"/>
          <a:ext cx="2485650" cy="54052"/>
        </a:xfrm>
        <a:custGeom>
          <a:avLst/>
          <a:gdLst/>
          <a:ahLst/>
          <a:cxnLst/>
          <a:rect l="0" t="0" r="0" b="0"/>
          <a:pathLst>
            <a:path>
              <a:moveTo>
                <a:pt x="0" y="27246"/>
              </a:moveTo>
              <a:lnTo>
                <a:pt x="1845395" y="27246"/>
              </a:lnTo>
            </a:path>
          </a:pathLst>
        </a:custGeom>
        <a:noFill/>
        <a:ln w="12700" cap="flat" cmpd="sng" algn="ctr">
          <a:solidFill>
            <a:srgbClr val="4472C4">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solidFill>
              <a:sysClr val="windowText" lastClr="000000">
                <a:hueOff val="0"/>
                <a:satOff val="0"/>
                <a:lumOff val="0"/>
                <a:alphaOff val="0"/>
              </a:sysClr>
            </a:solidFill>
            <a:latin typeface="Calibri" panose="020F0502020204030204"/>
            <a:ea typeface="+mn-ea"/>
            <a:cs typeface="+mn-cs"/>
          </a:endParaRPr>
        </a:p>
      </dsp:txBody>
      <dsp:txXfrm>
        <a:off x="9141268" y="1949620"/>
        <a:ext cx="0" cy="0"/>
      </dsp:txXfrm>
    </dsp:sp>
    <dsp:sp modelId="{11B86502-A442-45E8-9828-2CF663E2E098}">
      <dsp:nvSpPr>
        <dsp:cNvPr id="0" name=""/>
        <dsp:cNvSpPr/>
      </dsp:nvSpPr>
      <dsp:spPr>
        <a:xfrm>
          <a:off x="9937500" y="26687"/>
          <a:ext cx="3548667" cy="1774333"/>
        </a:xfrm>
        <a:prstGeom prst="roundRect">
          <a:avLst>
            <a:gd name="adj" fmla="val 10000"/>
          </a:avLst>
        </a:prstGeom>
        <a:solidFill>
          <a:srgbClr val="E7E6E6">
            <a:lumMod val="5000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IN" sz="3200" kern="1200" dirty="0">
              <a:solidFill>
                <a:sysClr val="window" lastClr="FFFFFF"/>
              </a:solidFill>
              <a:latin typeface="Calibri" panose="020F0502020204030204"/>
              <a:ea typeface="+mn-ea"/>
              <a:cs typeface="+mn-cs"/>
            </a:rPr>
            <a:t>Executors</a:t>
          </a:r>
        </a:p>
      </dsp:txBody>
      <dsp:txXfrm>
        <a:off x="9989468" y="78655"/>
        <a:ext cx="3444731" cy="1670397"/>
      </dsp:txXfrm>
    </dsp:sp>
    <dsp:sp modelId="{DECC1B8C-1668-4398-9E2D-8D7C4F27E7C3}">
      <dsp:nvSpPr>
        <dsp:cNvPr id="0" name=""/>
        <dsp:cNvSpPr/>
      </dsp:nvSpPr>
      <dsp:spPr>
        <a:xfrm>
          <a:off x="8518033" y="2927311"/>
          <a:ext cx="1419466" cy="54052"/>
        </a:xfrm>
        <a:custGeom>
          <a:avLst/>
          <a:gdLst/>
          <a:ahLst/>
          <a:cxnLst/>
          <a:rect l="0" t="0" r="0" b="0"/>
          <a:pathLst>
            <a:path>
              <a:moveTo>
                <a:pt x="0" y="27246"/>
              </a:moveTo>
              <a:lnTo>
                <a:pt x="1053839" y="27246"/>
              </a:lnTo>
            </a:path>
          </a:pathLst>
        </a:custGeom>
        <a:noFill/>
        <a:ln w="12700" cap="flat" cmpd="sng" algn="ctr">
          <a:solidFill>
            <a:srgbClr val="4472C4">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90000"/>
            </a:lnSpc>
            <a:spcBef>
              <a:spcPct val="0"/>
            </a:spcBef>
            <a:spcAft>
              <a:spcPct val="35000"/>
            </a:spcAft>
            <a:buNone/>
          </a:pPr>
          <a:endParaRPr lang="en-IN" sz="400" kern="1200">
            <a:solidFill>
              <a:sysClr val="windowText" lastClr="000000">
                <a:hueOff val="0"/>
                <a:satOff val="0"/>
                <a:lumOff val="0"/>
                <a:alphaOff val="0"/>
              </a:sysClr>
            </a:solidFill>
            <a:latin typeface="Calibri" panose="020F0502020204030204"/>
            <a:ea typeface="+mn-ea"/>
            <a:cs typeface="+mn-cs"/>
          </a:endParaRPr>
        </a:p>
      </dsp:txBody>
      <dsp:txXfrm>
        <a:off x="9192280" y="2918850"/>
        <a:ext cx="0" cy="0"/>
      </dsp:txXfrm>
    </dsp:sp>
    <dsp:sp modelId="{BEED2DA2-AA0C-4621-91AA-A56AA09E961D}">
      <dsp:nvSpPr>
        <dsp:cNvPr id="0" name=""/>
        <dsp:cNvSpPr/>
      </dsp:nvSpPr>
      <dsp:spPr>
        <a:xfrm>
          <a:off x="9937500" y="2067170"/>
          <a:ext cx="3548667" cy="1774333"/>
        </a:xfrm>
        <a:prstGeom prst="roundRect">
          <a:avLst>
            <a:gd name="adj" fmla="val 10000"/>
          </a:avLst>
        </a:prstGeom>
        <a:solidFill>
          <a:srgbClr val="E7E6E6">
            <a:lumMod val="5000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IN" sz="3200" kern="1200" dirty="0">
              <a:solidFill>
                <a:sysClr val="window" lastClr="FFFFFF"/>
              </a:solidFill>
              <a:latin typeface="Calibri" panose="020F0502020204030204"/>
              <a:ea typeface="+mn-ea"/>
              <a:cs typeface="+mn-cs"/>
            </a:rPr>
            <a:t>Executors</a:t>
          </a:r>
        </a:p>
      </dsp:txBody>
      <dsp:txXfrm>
        <a:off x="9989468" y="2119138"/>
        <a:ext cx="3444731" cy="1670397"/>
      </dsp:txXfrm>
    </dsp:sp>
    <dsp:sp modelId="{39E94740-A4CA-47C5-886B-FF460D3B3232}">
      <dsp:nvSpPr>
        <dsp:cNvPr id="0" name=""/>
        <dsp:cNvSpPr/>
      </dsp:nvSpPr>
      <dsp:spPr>
        <a:xfrm rot="3310531">
          <a:off x="7984941" y="3947552"/>
          <a:ext cx="2485650" cy="54052"/>
        </a:xfrm>
        <a:custGeom>
          <a:avLst/>
          <a:gdLst/>
          <a:ahLst/>
          <a:cxnLst/>
          <a:rect l="0" t="0" r="0" b="0"/>
          <a:pathLst>
            <a:path>
              <a:moveTo>
                <a:pt x="0" y="27246"/>
              </a:moveTo>
              <a:lnTo>
                <a:pt x="1845395" y="27246"/>
              </a:lnTo>
            </a:path>
          </a:pathLst>
        </a:custGeom>
        <a:noFill/>
        <a:ln w="12700" cap="flat" cmpd="sng" algn="ctr">
          <a:solidFill>
            <a:srgbClr val="4472C4">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solidFill>
              <a:sysClr val="windowText" lastClr="000000">
                <a:hueOff val="0"/>
                <a:satOff val="0"/>
                <a:lumOff val="0"/>
                <a:alphaOff val="0"/>
              </a:sysClr>
            </a:solidFill>
            <a:latin typeface="Calibri" panose="020F0502020204030204"/>
            <a:ea typeface="+mn-ea"/>
            <a:cs typeface="+mn-cs"/>
          </a:endParaRPr>
        </a:p>
      </dsp:txBody>
      <dsp:txXfrm>
        <a:off x="9243291" y="3888081"/>
        <a:ext cx="0" cy="0"/>
      </dsp:txXfrm>
    </dsp:sp>
    <dsp:sp modelId="{EBD09E45-5E39-420F-9CDA-5DAF2D1F4CF7}">
      <dsp:nvSpPr>
        <dsp:cNvPr id="0" name=""/>
        <dsp:cNvSpPr/>
      </dsp:nvSpPr>
      <dsp:spPr>
        <a:xfrm>
          <a:off x="9937500" y="4107654"/>
          <a:ext cx="3548667" cy="1774333"/>
        </a:xfrm>
        <a:prstGeom prst="roundRect">
          <a:avLst>
            <a:gd name="adj" fmla="val 10000"/>
          </a:avLst>
        </a:prstGeom>
        <a:solidFill>
          <a:srgbClr val="E7E6E6">
            <a:lumMod val="5000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IN" sz="3200" kern="1200" dirty="0">
              <a:solidFill>
                <a:sysClr val="window" lastClr="FFFFFF"/>
              </a:solidFill>
              <a:latin typeface="Calibri" panose="020F0502020204030204"/>
              <a:ea typeface="+mn-ea"/>
              <a:cs typeface="+mn-cs"/>
            </a:rPr>
            <a:t>Executors</a:t>
          </a:r>
        </a:p>
      </dsp:txBody>
      <dsp:txXfrm>
        <a:off x="9989468" y="4159622"/>
        <a:ext cx="3444731" cy="16703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F996D7-7D41-40DF-81C0-6F145F33BE02}">
      <dsp:nvSpPr>
        <dsp:cNvPr id="0" name=""/>
        <dsp:cNvSpPr/>
      </dsp:nvSpPr>
      <dsp:spPr>
        <a:xfrm>
          <a:off x="0" y="966149"/>
          <a:ext cx="16192500" cy="12168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Spark SQL is a Spark module for structured data processing. It provides a programming abstraction called </a:t>
          </a:r>
          <a:r>
            <a:rPr lang="en-US" sz="2800" kern="1200" dirty="0" err="1"/>
            <a:t>DataFrame</a:t>
          </a:r>
          <a:r>
            <a:rPr lang="en-US" sz="2800" kern="1200" dirty="0"/>
            <a:t> and can also act as distributed SQL query engine.</a:t>
          </a:r>
        </a:p>
      </dsp:txBody>
      <dsp:txXfrm>
        <a:off x="59399" y="1025548"/>
        <a:ext cx="16073702" cy="1098002"/>
      </dsp:txXfrm>
    </dsp:sp>
    <dsp:sp modelId="{885A51C2-E1F5-46DD-A721-587E6D3D3B7D}">
      <dsp:nvSpPr>
        <dsp:cNvPr id="0" name=""/>
        <dsp:cNvSpPr/>
      </dsp:nvSpPr>
      <dsp:spPr>
        <a:xfrm>
          <a:off x="0" y="3937949"/>
          <a:ext cx="16192500" cy="1216800"/>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Spark SQL can be integrated with a variety of data sources including Hive, Avro, Parquet, JSON, and JDBC. </a:t>
          </a:r>
        </a:p>
      </dsp:txBody>
      <dsp:txXfrm>
        <a:off x="59399" y="3997348"/>
        <a:ext cx="16073702" cy="10980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ED9C4-5491-4A6C-8B92-49B4968BC3D2}">
      <dsp:nvSpPr>
        <dsp:cNvPr id="0" name=""/>
        <dsp:cNvSpPr/>
      </dsp:nvSpPr>
      <dsp:spPr>
        <a:xfrm>
          <a:off x="0" y="1660937"/>
          <a:ext cx="15735300" cy="12168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Spark Streaming — Spark streaming leverages the Spark Core API to perform real-time interactive data analytics while leveraging Spark’s fault tolerance semantics out of the box. </a:t>
          </a:r>
        </a:p>
      </dsp:txBody>
      <dsp:txXfrm>
        <a:off x="59399" y="1720336"/>
        <a:ext cx="15616502" cy="1098002"/>
      </dsp:txXfrm>
    </dsp:sp>
    <dsp:sp modelId="{39FF2EE6-CE1A-45C0-B983-A7CF13F98586}">
      <dsp:nvSpPr>
        <dsp:cNvPr id="0" name=""/>
        <dsp:cNvSpPr/>
      </dsp:nvSpPr>
      <dsp:spPr>
        <a:xfrm>
          <a:off x="0" y="4282093"/>
          <a:ext cx="15735300" cy="1216800"/>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Spark streaming can be integrated with a wide variety of popular data sources like HDFS, Flume, Kafka, and Twitter.</a:t>
          </a:r>
        </a:p>
      </dsp:txBody>
      <dsp:txXfrm>
        <a:off x="59399" y="4341492"/>
        <a:ext cx="15616502" cy="10980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78B68-E316-491A-8371-3E0298397F8E}">
      <dsp:nvSpPr>
        <dsp:cNvPr id="0" name=""/>
        <dsp:cNvSpPr/>
      </dsp:nvSpPr>
      <dsp:spPr>
        <a:xfrm>
          <a:off x="0" y="1195107"/>
          <a:ext cx="15430500" cy="2206352"/>
        </a:xfrm>
        <a:prstGeom prst="roundRect">
          <a:avLst>
            <a:gd name="adj" fmla="val 10000"/>
          </a:avLst>
        </a:prstGeom>
        <a:solidFill>
          <a:srgbClr val="ED7D31">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E66926B2-063D-4925-9D3A-72AF0A5F19D5}">
      <dsp:nvSpPr>
        <dsp:cNvPr id="0" name=""/>
        <dsp:cNvSpPr/>
      </dsp:nvSpPr>
      <dsp:spPr>
        <a:xfrm>
          <a:off x="667421" y="1691537"/>
          <a:ext cx="1213493" cy="12134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F57275-83EA-4CC3-B8FE-C3DCB911FE7C}">
      <dsp:nvSpPr>
        <dsp:cNvPr id="0" name=""/>
        <dsp:cNvSpPr/>
      </dsp:nvSpPr>
      <dsp:spPr>
        <a:xfrm>
          <a:off x="2548337" y="1195107"/>
          <a:ext cx="12882162" cy="2206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506" tIns="233506" rIns="233506" bIns="233506" numCol="1" spcCol="1270" anchor="ctr" anchorCtr="0">
          <a:noAutofit/>
        </a:bodyPr>
        <a:lstStyle/>
        <a:p>
          <a:pPr marL="0" lvl="0" indent="0" algn="l" defTabSz="1244600">
            <a:lnSpc>
              <a:spcPct val="90000"/>
            </a:lnSpc>
            <a:spcBef>
              <a:spcPct val="0"/>
            </a:spcBef>
            <a:spcAft>
              <a:spcPct val="35000"/>
            </a:spcAft>
            <a:buNone/>
          </a:pPr>
          <a:r>
            <a:rPr lang="en-US" sz="2800" b="1" i="0" kern="1200">
              <a:solidFill>
                <a:sysClr val="window" lastClr="FFFFFF">
                  <a:hueOff val="0"/>
                  <a:satOff val="0"/>
                  <a:lumOff val="0"/>
                  <a:alphaOff val="0"/>
                </a:sysClr>
              </a:solidFill>
              <a:latin typeface="Calibri" panose="020F0502020204030204"/>
              <a:ea typeface="+mn-ea"/>
              <a:cs typeface="+mn-cs"/>
            </a:rPr>
            <a:t>GraphX — </a:t>
          </a:r>
          <a:r>
            <a:rPr lang="en-US" sz="2800" b="0" i="0" kern="1200">
              <a:solidFill>
                <a:sysClr val="window" lastClr="FFFFFF">
                  <a:hueOff val="0"/>
                  <a:satOff val="0"/>
                  <a:lumOff val="0"/>
                  <a:alphaOff val="0"/>
                </a:sysClr>
              </a:solidFill>
              <a:latin typeface="Calibri" panose="020F0502020204030204"/>
              <a:ea typeface="+mn-ea"/>
              <a:cs typeface="+mn-cs"/>
            </a:rPr>
            <a:t>GraphX is Spark API for building graphs and executing graph-parallel computation. </a:t>
          </a:r>
          <a:endParaRPr lang="en-US" sz="2800" kern="1200">
            <a:solidFill>
              <a:sysClr val="window" lastClr="FFFFFF">
                <a:hueOff val="0"/>
                <a:satOff val="0"/>
                <a:lumOff val="0"/>
                <a:alphaOff val="0"/>
              </a:sysClr>
            </a:solidFill>
            <a:latin typeface="Calibri" panose="020F0502020204030204"/>
            <a:ea typeface="+mn-ea"/>
            <a:cs typeface="+mn-cs"/>
          </a:endParaRPr>
        </a:p>
      </dsp:txBody>
      <dsp:txXfrm>
        <a:off x="2548337" y="1195107"/>
        <a:ext cx="12882162" cy="2206352"/>
      </dsp:txXfrm>
    </dsp:sp>
    <dsp:sp modelId="{44267970-C1D9-4546-9CD1-F6E9485A414B}">
      <dsp:nvSpPr>
        <dsp:cNvPr id="0" name=""/>
        <dsp:cNvSpPr/>
      </dsp:nvSpPr>
      <dsp:spPr>
        <a:xfrm>
          <a:off x="0" y="3953048"/>
          <a:ext cx="15430500" cy="2206352"/>
        </a:xfrm>
        <a:prstGeom prst="roundRect">
          <a:avLst>
            <a:gd name="adj" fmla="val 10000"/>
          </a:avLst>
        </a:prstGeom>
        <a:solidFill>
          <a:srgbClr val="A5A5A5">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77917BD8-5502-472F-95E5-79165B39F8F8}">
      <dsp:nvSpPr>
        <dsp:cNvPr id="0" name=""/>
        <dsp:cNvSpPr/>
      </dsp:nvSpPr>
      <dsp:spPr>
        <a:xfrm>
          <a:off x="667421" y="4449477"/>
          <a:ext cx="1213493" cy="12134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98BD91-FC84-4CBD-A286-BC66FC67D5F0}">
      <dsp:nvSpPr>
        <dsp:cNvPr id="0" name=""/>
        <dsp:cNvSpPr/>
      </dsp:nvSpPr>
      <dsp:spPr>
        <a:xfrm>
          <a:off x="2548337" y="3953048"/>
          <a:ext cx="12882162" cy="2206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3506" tIns="233506" rIns="233506" bIns="233506" numCol="1" spcCol="1270" anchor="ctr" anchorCtr="0">
          <a:noAutofit/>
        </a:bodyPr>
        <a:lstStyle/>
        <a:p>
          <a:pPr marL="0" lvl="0" indent="0" algn="l" defTabSz="1244600">
            <a:lnSpc>
              <a:spcPct val="90000"/>
            </a:lnSpc>
            <a:spcBef>
              <a:spcPct val="0"/>
            </a:spcBef>
            <a:spcAft>
              <a:spcPct val="35000"/>
            </a:spcAft>
            <a:buNone/>
          </a:pPr>
          <a:r>
            <a:rPr lang="en-US" sz="2800" b="0" i="0" kern="1200" dirty="0" err="1">
              <a:solidFill>
                <a:sysClr val="window" lastClr="FFFFFF">
                  <a:hueOff val="0"/>
                  <a:satOff val="0"/>
                  <a:lumOff val="0"/>
                  <a:alphaOff val="0"/>
                </a:sysClr>
              </a:solidFill>
              <a:latin typeface="Calibri" panose="020F0502020204030204"/>
              <a:ea typeface="+mn-ea"/>
              <a:cs typeface="+mn-cs"/>
            </a:rPr>
            <a:t>GraphX</a:t>
          </a:r>
          <a:r>
            <a:rPr lang="en-US" sz="2800" b="0" i="0" kern="1200" dirty="0">
              <a:solidFill>
                <a:sysClr val="window" lastClr="FFFFFF">
                  <a:hueOff val="0"/>
                  <a:satOff val="0"/>
                  <a:lumOff val="0"/>
                  <a:alphaOff val="0"/>
                </a:sysClr>
              </a:solidFill>
              <a:latin typeface="Calibri" panose="020F0502020204030204"/>
              <a:ea typeface="+mn-ea"/>
              <a:cs typeface="+mn-cs"/>
            </a:rPr>
            <a:t> enables users to interactively build, transform graph-structured data at scale.</a:t>
          </a:r>
          <a:endParaRPr lang="en-US" sz="2800" kern="1200" dirty="0">
            <a:solidFill>
              <a:sysClr val="window" lastClr="FFFFFF">
                <a:hueOff val="0"/>
                <a:satOff val="0"/>
                <a:lumOff val="0"/>
                <a:alphaOff val="0"/>
              </a:sysClr>
            </a:solidFill>
            <a:latin typeface="Calibri" panose="020F0502020204030204"/>
            <a:ea typeface="+mn-ea"/>
            <a:cs typeface="+mn-cs"/>
          </a:endParaRPr>
        </a:p>
      </dsp:txBody>
      <dsp:txXfrm>
        <a:off x="2548337" y="3953048"/>
        <a:ext cx="12882162" cy="220635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7978C2-63E1-47B6-A3BA-E4DF9AF32FCB}">
      <dsp:nvSpPr>
        <dsp:cNvPr id="0" name=""/>
        <dsp:cNvSpPr/>
      </dsp:nvSpPr>
      <dsp:spPr>
        <a:xfrm>
          <a:off x="396197" y="2888184"/>
          <a:ext cx="1351507" cy="1351507"/>
        </a:xfrm>
        <a:prstGeom prst="ellipse">
          <a:avLst/>
        </a:prstGeom>
        <a:solidFill>
          <a:srgbClr val="ED7D31">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FB6E6C20-FB81-4D84-9A8F-062F35C8F163}">
      <dsp:nvSpPr>
        <dsp:cNvPr id="0" name=""/>
        <dsp:cNvSpPr/>
      </dsp:nvSpPr>
      <dsp:spPr>
        <a:xfrm>
          <a:off x="680014" y="3172000"/>
          <a:ext cx="783874" cy="7838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7C7AB9-AE99-4EC2-8A12-4A348490A40E}">
      <dsp:nvSpPr>
        <dsp:cNvPr id="0" name=""/>
        <dsp:cNvSpPr/>
      </dsp:nvSpPr>
      <dsp:spPr>
        <a:xfrm>
          <a:off x="2037314" y="2888184"/>
          <a:ext cx="3185696" cy="1351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b="1" i="0" kern="1200">
              <a:solidFill>
                <a:sysClr val="windowText" lastClr="000000">
                  <a:hueOff val="0"/>
                  <a:satOff val="0"/>
                  <a:lumOff val="0"/>
                  <a:alphaOff val="0"/>
                </a:sysClr>
              </a:solidFill>
              <a:latin typeface="Calibri" panose="020F0502020204030204"/>
              <a:ea typeface="+mn-ea"/>
              <a:cs typeface="+mn-cs"/>
            </a:rPr>
            <a:t>Spark MLib </a:t>
          </a:r>
          <a:r>
            <a:rPr lang="en-US" sz="2800" b="0" i="0" kern="1200">
              <a:solidFill>
                <a:sysClr val="windowText" lastClr="000000">
                  <a:hueOff val="0"/>
                  <a:satOff val="0"/>
                  <a:lumOff val="0"/>
                  <a:alphaOff val="0"/>
                </a:sysClr>
              </a:solidFill>
              <a:latin typeface="Calibri" panose="020F0502020204030204"/>
              <a:ea typeface="+mn-ea"/>
              <a:cs typeface="+mn-cs"/>
            </a:rPr>
            <a:t>— MLib is a scalable machine learning library built on top of Spark Core API that delivers high-quality algorithms. </a:t>
          </a:r>
          <a:endParaRPr lang="en-US" sz="2800" kern="1200">
            <a:solidFill>
              <a:sysClr val="windowText" lastClr="000000">
                <a:hueOff val="0"/>
                <a:satOff val="0"/>
                <a:lumOff val="0"/>
                <a:alphaOff val="0"/>
              </a:sysClr>
            </a:solidFill>
            <a:latin typeface="Calibri" panose="020F0502020204030204"/>
            <a:ea typeface="+mn-ea"/>
            <a:cs typeface="+mn-cs"/>
          </a:endParaRPr>
        </a:p>
      </dsp:txBody>
      <dsp:txXfrm>
        <a:off x="2037314" y="2888184"/>
        <a:ext cx="3185696" cy="1351507"/>
      </dsp:txXfrm>
    </dsp:sp>
    <dsp:sp modelId="{756FB352-F2ED-4BBE-9E5D-82FC5BFB27F8}">
      <dsp:nvSpPr>
        <dsp:cNvPr id="0" name=""/>
        <dsp:cNvSpPr/>
      </dsp:nvSpPr>
      <dsp:spPr>
        <a:xfrm>
          <a:off x="5778093" y="2888184"/>
          <a:ext cx="1351507" cy="1351507"/>
        </a:xfrm>
        <a:prstGeom prst="ellipse">
          <a:avLst/>
        </a:prstGeom>
        <a:solidFill>
          <a:srgbClr val="A5A5A5">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5B946214-07A5-4E8C-9C4D-9F4E6D3F3C9E}">
      <dsp:nvSpPr>
        <dsp:cNvPr id="0" name=""/>
        <dsp:cNvSpPr/>
      </dsp:nvSpPr>
      <dsp:spPr>
        <a:xfrm>
          <a:off x="6061910" y="3172000"/>
          <a:ext cx="783874" cy="7838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195EE7-C857-45F7-AC3A-0FFC1CD40B7E}">
      <dsp:nvSpPr>
        <dsp:cNvPr id="0" name=""/>
        <dsp:cNvSpPr/>
      </dsp:nvSpPr>
      <dsp:spPr>
        <a:xfrm>
          <a:off x="7419210" y="2888184"/>
          <a:ext cx="3185696" cy="1351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b="0" i="0" kern="1200">
              <a:solidFill>
                <a:sysClr val="windowText" lastClr="000000">
                  <a:hueOff val="0"/>
                  <a:satOff val="0"/>
                  <a:lumOff val="0"/>
                  <a:alphaOff val="0"/>
                </a:sysClr>
              </a:solidFill>
              <a:latin typeface="Calibri" panose="020F0502020204030204"/>
              <a:ea typeface="+mn-ea"/>
              <a:cs typeface="+mn-cs"/>
            </a:rPr>
            <a:t>MLib can be used with any Hadoop data like HDFS, HBase, or local storage, making it easy to plug into Hadoop workflows. </a:t>
          </a:r>
          <a:endParaRPr lang="en-US" sz="2800" kern="1200">
            <a:solidFill>
              <a:sysClr val="windowText" lastClr="000000">
                <a:hueOff val="0"/>
                <a:satOff val="0"/>
                <a:lumOff val="0"/>
                <a:alphaOff val="0"/>
              </a:sysClr>
            </a:solidFill>
            <a:latin typeface="Calibri" panose="020F0502020204030204"/>
            <a:ea typeface="+mn-ea"/>
            <a:cs typeface="+mn-cs"/>
          </a:endParaRPr>
        </a:p>
      </dsp:txBody>
      <dsp:txXfrm>
        <a:off x="7419210" y="2888184"/>
        <a:ext cx="3185696" cy="1351507"/>
      </dsp:txXfrm>
    </dsp:sp>
    <dsp:sp modelId="{C24EB721-24A2-43DA-B2D9-8B913E1CC0D0}">
      <dsp:nvSpPr>
        <dsp:cNvPr id="0" name=""/>
        <dsp:cNvSpPr/>
      </dsp:nvSpPr>
      <dsp:spPr>
        <a:xfrm>
          <a:off x="11159989" y="2888184"/>
          <a:ext cx="1351507" cy="1351507"/>
        </a:xfrm>
        <a:prstGeom prst="ellipse">
          <a:avLst/>
        </a:prstGeom>
        <a:solidFill>
          <a:srgbClr val="FFC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8A88749B-E410-4130-A9D8-3BC6E0A1C970}">
      <dsp:nvSpPr>
        <dsp:cNvPr id="0" name=""/>
        <dsp:cNvSpPr/>
      </dsp:nvSpPr>
      <dsp:spPr>
        <a:xfrm>
          <a:off x="11443806" y="3172000"/>
          <a:ext cx="783874" cy="7838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7162D0-AE41-4F61-9AEA-7C6F34456E6A}">
      <dsp:nvSpPr>
        <dsp:cNvPr id="0" name=""/>
        <dsp:cNvSpPr/>
      </dsp:nvSpPr>
      <dsp:spPr>
        <a:xfrm>
          <a:off x="12801105" y="2888184"/>
          <a:ext cx="3185696" cy="1351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US" sz="2800" b="0" i="0" kern="1200">
              <a:solidFill>
                <a:sysClr val="windowText" lastClr="000000">
                  <a:hueOff val="0"/>
                  <a:satOff val="0"/>
                  <a:lumOff val="0"/>
                  <a:alphaOff val="0"/>
                </a:sysClr>
              </a:solidFill>
              <a:latin typeface="Calibri" panose="020F0502020204030204"/>
              <a:ea typeface="+mn-ea"/>
              <a:cs typeface="+mn-cs"/>
            </a:rPr>
            <a:t>The library is usable in Java, Scala, and Python as part of Spark applications.</a:t>
          </a:r>
          <a:endParaRPr lang="en-US" sz="2800" kern="1200">
            <a:solidFill>
              <a:sysClr val="windowText" lastClr="000000">
                <a:hueOff val="0"/>
                <a:satOff val="0"/>
                <a:lumOff val="0"/>
                <a:alphaOff val="0"/>
              </a:sysClr>
            </a:solidFill>
            <a:latin typeface="Calibri" panose="020F0502020204030204"/>
            <a:ea typeface="+mn-ea"/>
            <a:cs typeface="+mn-cs"/>
          </a:endParaRPr>
        </a:p>
      </dsp:txBody>
      <dsp:txXfrm>
        <a:off x="12801105" y="2888184"/>
        <a:ext cx="3185696" cy="135150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9C5DAA-950C-4661-BA81-68D54DBC2BB4}" type="datetimeFigureOut">
              <a:rPr lang="en-IN" smtClean="0"/>
              <a:t>22-07-2022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11F559-BCEE-4130-977C-5059109297E8}" type="slidenum">
              <a:rPr lang="en-IN" smtClean="0"/>
              <a:t>‹#›</a:t>
            </a:fld>
            <a:endParaRPr lang="en-IN"/>
          </a:p>
        </p:txBody>
      </p:sp>
    </p:spTree>
    <p:extLst>
      <p:ext uri="{BB962C8B-B14F-4D97-AF65-F5344CB8AC3E}">
        <p14:creationId xmlns:p14="http://schemas.microsoft.com/office/powerpoint/2010/main" val="934512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Poppins" panose="00000500000000000000" pitchFamily="2" charset="0"/>
              </a:rPr>
              <a:t>After Spark 2.0, </a:t>
            </a:r>
            <a:r>
              <a:rPr lang="en-US" b="0" i="0" dirty="0" err="1">
                <a:solidFill>
                  <a:srgbClr val="222222"/>
                </a:solidFill>
                <a:effectLst/>
                <a:latin typeface="Poppins" panose="00000500000000000000" pitchFamily="2" charset="0"/>
              </a:rPr>
              <a:t>SparkSession</a:t>
            </a:r>
            <a:r>
              <a:rPr lang="en-US" b="0" i="0" dirty="0">
                <a:solidFill>
                  <a:srgbClr val="222222"/>
                </a:solidFill>
                <a:effectLst/>
                <a:latin typeface="Poppins" panose="00000500000000000000" pitchFamily="2" charset="0"/>
              </a:rPr>
              <a:t> was used as a portal into </a:t>
            </a:r>
            <a:r>
              <a:rPr lang="en-US" b="0" i="0" dirty="0" err="1">
                <a:solidFill>
                  <a:srgbClr val="222222"/>
                </a:solidFill>
                <a:effectLst/>
                <a:latin typeface="Poppins" panose="00000500000000000000" pitchFamily="2" charset="0"/>
              </a:rPr>
              <a:t>PySpark</a:t>
            </a:r>
            <a:r>
              <a:rPr lang="en-US" b="0" i="0" dirty="0">
                <a:solidFill>
                  <a:srgbClr val="222222"/>
                </a:solidFill>
                <a:effectLst/>
                <a:latin typeface="Poppins" panose="00000500000000000000" pitchFamily="2" charset="0"/>
              </a:rPr>
              <a:t> to work with RDD and </a:t>
            </a:r>
            <a:r>
              <a:rPr lang="en-US" b="0" i="0" dirty="0" err="1">
                <a:solidFill>
                  <a:srgbClr val="222222"/>
                </a:solidFill>
                <a:effectLst/>
                <a:latin typeface="Poppins" panose="00000500000000000000" pitchFamily="2" charset="0"/>
              </a:rPr>
              <a:t>DataFrame</a:t>
            </a:r>
            <a:r>
              <a:rPr lang="en-US" b="0" i="0" dirty="0">
                <a:solidFill>
                  <a:srgbClr val="222222"/>
                </a:solidFill>
                <a:effectLst/>
                <a:latin typeface="Poppins" panose="00000500000000000000" pitchFamily="2" charset="0"/>
              </a:rPr>
              <a:t>. </a:t>
            </a:r>
            <a:r>
              <a:rPr lang="en-US" b="0" i="0" dirty="0" err="1">
                <a:solidFill>
                  <a:srgbClr val="222222"/>
                </a:solidFill>
                <a:effectLst/>
                <a:latin typeface="Poppins" panose="00000500000000000000" pitchFamily="2" charset="0"/>
              </a:rPr>
              <a:t>SparkContext</a:t>
            </a:r>
            <a:r>
              <a:rPr lang="en-US" b="0" i="0" dirty="0">
                <a:solidFill>
                  <a:srgbClr val="222222"/>
                </a:solidFill>
                <a:effectLst/>
                <a:latin typeface="Poppins" panose="00000500000000000000" pitchFamily="2" charset="0"/>
              </a:rPr>
              <a:t> served as an entry point before version 2.0. Spark 2.0 introduced the </a:t>
            </a:r>
            <a:r>
              <a:rPr lang="en-US" b="0" i="0" dirty="0" err="1">
                <a:solidFill>
                  <a:srgbClr val="222222"/>
                </a:solidFill>
                <a:effectLst/>
                <a:latin typeface="Poppins" panose="00000500000000000000" pitchFamily="2" charset="0"/>
              </a:rPr>
              <a:t>SparkSession</a:t>
            </a:r>
            <a:r>
              <a:rPr lang="en-US" b="0" i="0" dirty="0">
                <a:solidFill>
                  <a:srgbClr val="222222"/>
                </a:solidFill>
                <a:effectLst/>
                <a:latin typeface="Poppins" panose="00000500000000000000" pitchFamily="2" charset="0"/>
              </a:rPr>
              <a:t> class, which is a </a:t>
            </a:r>
            <a:r>
              <a:rPr lang="en-US" b="0" i="0" dirty="0" err="1">
                <a:solidFill>
                  <a:srgbClr val="222222"/>
                </a:solidFill>
                <a:effectLst/>
                <a:latin typeface="Poppins" panose="00000500000000000000" pitchFamily="2" charset="0"/>
              </a:rPr>
              <a:t>centralised</a:t>
            </a:r>
            <a:r>
              <a:rPr lang="en-US" b="0" i="0" dirty="0">
                <a:solidFill>
                  <a:srgbClr val="222222"/>
                </a:solidFill>
                <a:effectLst/>
                <a:latin typeface="Poppins" panose="00000500000000000000" pitchFamily="2" charset="0"/>
              </a:rPr>
              <a:t> class that contains all of the contexts that existed before the 2.0 update (</a:t>
            </a:r>
            <a:r>
              <a:rPr lang="en-US" b="0" i="0" dirty="0" err="1">
                <a:solidFill>
                  <a:srgbClr val="222222"/>
                </a:solidFill>
                <a:effectLst/>
                <a:latin typeface="Poppins" panose="00000500000000000000" pitchFamily="2" charset="0"/>
              </a:rPr>
              <a:t>SQLContext</a:t>
            </a:r>
            <a:r>
              <a:rPr lang="en-US" b="0" i="0" dirty="0">
                <a:solidFill>
                  <a:srgbClr val="222222"/>
                </a:solidFill>
                <a:effectLst/>
                <a:latin typeface="Poppins" panose="00000500000000000000" pitchFamily="2" charset="0"/>
              </a:rPr>
              <a:t> and Hive Context etc.).</a:t>
            </a:r>
            <a:endParaRPr lang="en-IN" dirty="0"/>
          </a:p>
        </p:txBody>
      </p:sp>
      <p:sp>
        <p:nvSpPr>
          <p:cNvPr id="4" name="Slide Number Placeholder 3"/>
          <p:cNvSpPr>
            <a:spLocks noGrp="1"/>
          </p:cNvSpPr>
          <p:nvPr>
            <p:ph type="sldNum" sz="quarter" idx="5"/>
          </p:nvPr>
        </p:nvSpPr>
        <p:spPr/>
        <p:txBody>
          <a:bodyPr/>
          <a:lstStyle/>
          <a:p>
            <a:fld id="{3D11F559-BCEE-4130-977C-5059109297E8}" type="slidenum">
              <a:rPr lang="en-IN" smtClean="0"/>
              <a:t>29</a:t>
            </a:fld>
            <a:endParaRPr lang="en-IN"/>
          </a:p>
        </p:txBody>
      </p:sp>
    </p:spTree>
    <p:extLst>
      <p:ext uri="{BB962C8B-B14F-4D97-AF65-F5344CB8AC3E}">
        <p14:creationId xmlns:p14="http://schemas.microsoft.com/office/powerpoint/2010/main" val="1664952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Big Data analytics is widely used across enterprises to drive business decisions and operations.</a:t>
            </a:r>
          </a:p>
          <a:p>
            <a:pPr marL="171450" indent="-171450">
              <a:buFont typeface="Arial" panose="020B0604020202020204" pitchFamily="34" charset="0"/>
              <a:buChar char="•"/>
            </a:pPr>
            <a:r>
              <a:rPr lang="en-IN" dirty="0"/>
              <a:t>Spark is a faster big data analytics framework designed for </a:t>
            </a:r>
            <a:r>
              <a:rPr lang="en-IN" dirty="0" err="1"/>
              <a:t>realtime</a:t>
            </a:r>
            <a:r>
              <a:rPr lang="en-IN" dirty="0"/>
              <a:t> data and real time analytics</a:t>
            </a:r>
          </a:p>
          <a:p>
            <a:pPr marL="171450" indent="-171450">
              <a:buFont typeface="Arial" panose="020B0604020202020204" pitchFamily="34" charset="0"/>
              <a:buChar char="•"/>
            </a:pPr>
            <a:r>
              <a:rPr lang="en-IN" dirty="0"/>
              <a:t>Spark </a:t>
            </a:r>
            <a:r>
              <a:rPr lang="en-IN" dirty="0" err="1"/>
              <a:t>Dataframes</a:t>
            </a:r>
            <a:r>
              <a:rPr lang="en-IN" dirty="0"/>
              <a:t>, </a:t>
            </a:r>
            <a:r>
              <a:rPr lang="en-IN" dirty="0" err="1"/>
              <a:t>GraphX</a:t>
            </a:r>
            <a:r>
              <a:rPr lang="en-IN" dirty="0"/>
              <a:t>, Spark streaming, Spark </a:t>
            </a:r>
            <a:r>
              <a:rPr lang="en-IN" dirty="0" err="1"/>
              <a:t>MLLib</a:t>
            </a:r>
            <a:r>
              <a:rPr lang="en-IN" dirty="0"/>
              <a:t> are components of spark ecosystem.</a:t>
            </a:r>
          </a:p>
          <a:p>
            <a:pPr marL="171450" indent="-171450">
              <a:buFont typeface="Arial" panose="020B0604020202020204" pitchFamily="34" charset="0"/>
              <a:buChar char="•"/>
            </a:pPr>
            <a:r>
              <a:rPr lang="en-IN" dirty="0" err="1"/>
              <a:t>Sparl</a:t>
            </a:r>
            <a:r>
              <a:rPr lang="en-IN" dirty="0"/>
              <a:t> session is an entry point to </a:t>
            </a:r>
            <a:r>
              <a:rPr lang="en-IN"/>
              <a:t>starting with spark.</a:t>
            </a:r>
            <a:endParaRPr lang="en-IN" dirty="0"/>
          </a:p>
          <a:p>
            <a:pPr marL="171450" indent="-171450">
              <a:buFont typeface="Arial" panose="020B0604020202020204" pitchFamily="34" charset="0"/>
              <a:buChar char="•"/>
            </a:pPr>
            <a:endParaRPr lang="en-IN" dirty="0"/>
          </a:p>
        </p:txBody>
      </p:sp>
      <p:sp>
        <p:nvSpPr>
          <p:cNvPr id="4" name="Slide Number Placeholder 3"/>
          <p:cNvSpPr>
            <a:spLocks noGrp="1"/>
          </p:cNvSpPr>
          <p:nvPr>
            <p:ph type="sldNum" sz="quarter" idx="5"/>
          </p:nvPr>
        </p:nvSpPr>
        <p:spPr/>
        <p:txBody>
          <a:bodyPr/>
          <a:lstStyle/>
          <a:p>
            <a:fld id="{3D11F559-BCEE-4130-977C-5059109297E8}" type="slidenum">
              <a:rPr lang="en-IN" smtClean="0"/>
              <a:t>38</a:t>
            </a:fld>
            <a:endParaRPr lang="en-IN"/>
          </a:p>
        </p:txBody>
      </p:sp>
    </p:spTree>
    <p:extLst>
      <p:ext uri="{BB962C8B-B14F-4D97-AF65-F5344CB8AC3E}">
        <p14:creationId xmlns:p14="http://schemas.microsoft.com/office/powerpoint/2010/main" val="1693567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971214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84329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548861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135631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755983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524849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2057385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70801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273719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003058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81942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1486588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33.svg"/><Relationship Id="rId11" Type="http://schemas.microsoft.com/office/2007/relationships/hdphoto" Target="../media/hdphoto1.wdp"/><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sv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8.svg"/><Relationship Id="rId2" Type="http://schemas.openxmlformats.org/officeDocument/2006/relationships/slideLayout" Target="../slideLayouts/slideLayout18.xml"/><Relationship Id="rId1" Type="http://schemas.openxmlformats.org/officeDocument/2006/relationships/tags" Target="../tags/tag14.xml"/><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56.sv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8.svg"/><Relationship Id="rId2" Type="http://schemas.openxmlformats.org/officeDocument/2006/relationships/slideLayout" Target="../slideLayouts/slideLayout18.xml"/><Relationship Id="rId1" Type="http://schemas.openxmlformats.org/officeDocument/2006/relationships/tags" Target="../tags/tag22.xml"/><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8.svg"/><Relationship Id="rId2" Type="http://schemas.openxmlformats.org/officeDocument/2006/relationships/slideLayout" Target="../slideLayouts/slideLayout18.xml"/><Relationship Id="rId1" Type="http://schemas.openxmlformats.org/officeDocument/2006/relationships/tags" Target="../tags/tag30.xml"/><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3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7.xml"/><Relationship Id="rId1" Type="http://schemas.openxmlformats.org/officeDocument/2006/relationships/tags" Target="../tags/tag6.xml"/><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7.xml"/><Relationship Id="rId1" Type="http://schemas.openxmlformats.org/officeDocument/2006/relationships/tags" Target="../tags/tag33.xml"/><Relationship Id="rId4" Type="http://schemas.openxmlformats.org/officeDocument/2006/relationships/image" Target="../media/image73.tiff"/></Relationships>
</file>

<file path=ppt/slides/_rels/slide3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slideLayout" Target="../slideLayouts/slideLayout7.xml"/><Relationship Id="rId1" Type="http://schemas.openxmlformats.org/officeDocument/2006/relationships/tags" Target="../tags/tag34.xml"/></Relationships>
</file>

<file path=ppt/slides/_rels/slide3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8.svg"/><Relationship Id="rId2" Type="http://schemas.openxmlformats.org/officeDocument/2006/relationships/slideLayout" Target="../slideLayouts/slideLayout18.xml"/><Relationship Id="rId1" Type="http://schemas.openxmlformats.org/officeDocument/2006/relationships/tags" Target="../tags/tag35.xml"/><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18.xml"/><Relationship Id="rId1" Type="http://schemas.openxmlformats.org/officeDocument/2006/relationships/tags" Target="../tags/tag36.xml"/><Relationship Id="rId4" Type="http://schemas.openxmlformats.org/officeDocument/2006/relationships/image" Target="../media/image76.sv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tags" Target="../tags/tag37.xml"/><Relationship Id="rId4" Type="http://schemas.openxmlformats.org/officeDocument/2006/relationships/image" Target="../media/image76.sv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tags" Target="../tags/tag38.xml"/><Relationship Id="rId4" Type="http://schemas.openxmlformats.org/officeDocument/2006/relationships/image" Target="../media/image76.sv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tags" Target="../tags/tag39.xml"/><Relationship Id="rId4" Type="http://schemas.openxmlformats.org/officeDocument/2006/relationships/image" Target="../media/image76.svg"/></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tags" Target="../tags/tag40.xml"/><Relationship Id="rId4" Type="http://schemas.openxmlformats.org/officeDocument/2006/relationships/image" Target="../media/image76.svg"/></Relationships>
</file>

<file path=ppt/slides/_rels/slide38.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0.png"/><Relationship Id="rId3" Type="http://schemas.openxmlformats.org/officeDocument/2006/relationships/notesSlide" Target="../notesSlides/notesSlide2.xml"/><Relationship Id="rId7" Type="http://schemas.openxmlformats.org/officeDocument/2006/relationships/image" Target="../media/image810.png"/><Relationship Id="rId12" Type="http://schemas.openxmlformats.org/officeDocument/2006/relationships/slide" Target="slide12.xml"/><Relationship Id="rId2" Type="http://schemas.openxmlformats.org/officeDocument/2006/relationships/slideLayout" Target="../slideLayouts/slideLayout7.xml"/><Relationship Id="rId16" Type="http://schemas.openxmlformats.org/officeDocument/2006/relationships/image" Target="../media/image840.png"/><Relationship Id="rId1" Type="http://schemas.openxmlformats.org/officeDocument/2006/relationships/tags" Target="../tags/tag41.xml"/><Relationship Id="rId6" Type="http://schemas.openxmlformats.org/officeDocument/2006/relationships/slide" Target="slide29.xml"/><Relationship Id="rId11" Type="http://schemas.openxmlformats.org/officeDocument/2006/relationships/image" Target="../media/image79.png"/><Relationship Id="rId15" Type="http://schemas.openxmlformats.org/officeDocument/2006/relationships/slide" Target="slide7.xml"/><Relationship Id="rId10" Type="http://schemas.openxmlformats.org/officeDocument/2006/relationships/image" Target="../media/image820.png"/><Relationship Id="rId4" Type="http://schemas.openxmlformats.org/officeDocument/2006/relationships/image" Target="../media/image77.png"/><Relationship Id="rId9" Type="http://schemas.openxmlformats.org/officeDocument/2006/relationships/slide" Target="slide20.xml"/><Relationship Id="rId1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slideLayout" Target="../slideLayouts/slideLayout7.xml"/><Relationship Id="rId1" Type="http://schemas.openxmlformats.org/officeDocument/2006/relationships/tags" Target="../tags/tag4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7.xml"/><Relationship Id="rId1" Type="http://schemas.openxmlformats.org/officeDocument/2006/relationships/tags" Target="../tags/tag7.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8.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8.svg"/><Relationship Id="rId2" Type="http://schemas.openxmlformats.org/officeDocument/2006/relationships/slideLayout" Target="../slideLayouts/slideLayout18.xml"/><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17" Type="http://schemas.openxmlformats.org/officeDocument/2006/relationships/image" Target="../media/image26.png"/><Relationship Id="rId2" Type="http://schemas.openxmlformats.org/officeDocument/2006/relationships/slideLayout" Target="../slideLayouts/slideLayout7.xml"/><Relationship Id="rId16" Type="http://schemas.openxmlformats.org/officeDocument/2006/relationships/image" Target="../media/image25.svg"/><Relationship Id="rId1" Type="http://schemas.openxmlformats.org/officeDocument/2006/relationships/tags" Target="../tags/tag11.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svg"/><Relationship Id="rId19" Type="http://schemas.openxmlformats.org/officeDocument/2006/relationships/image" Target="../media/image28.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6B3E3"/>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572121" y="645787"/>
            <a:ext cx="13302523" cy="8995427"/>
            <a:chOff x="0" y="0"/>
            <a:chExt cx="6221730" cy="4207256"/>
          </a:xfrm>
        </p:grpSpPr>
        <p:sp>
          <p:nvSpPr>
            <p:cNvPr id="3" name="Freeform 3"/>
            <p:cNvSpPr/>
            <p:nvPr/>
          </p:nvSpPr>
          <p:spPr>
            <a:xfrm>
              <a:off x="0" y="0"/>
              <a:ext cx="6221730" cy="4207256"/>
            </a:xfrm>
            <a:custGeom>
              <a:avLst/>
              <a:gdLst/>
              <a:ahLst/>
              <a:cxnLst/>
              <a:rect l="l" t="t" r="r" b="b"/>
              <a:pathLst>
                <a:path w="6221730" h="4207256">
                  <a:moveTo>
                    <a:pt x="6221730" y="0"/>
                  </a:moveTo>
                  <a:lnTo>
                    <a:pt x="3877818" y="3979799"/>
                  </a:lnTo>
                  <a:cubicBezTo>
                    <a:pt x="3799239" y="4120239"/>
                    <a:pt x="3650888" y="4207238"/>
                    <a:pt x="3489960" y="4207256"/>
                  </a:cubicBezTo>
                  <a:lnTo>
                    <a:pt x="0" y="4207256"/>
                  </a:lnTo>
                  <a:lnTo>
                    <a:pt x="0" y="0"/>
                  </a:lnTo>
                  <a:close/>
                </a:path>
              </a:pathLst>
            </a:custGeom>
            <a:blipFill>
              <a:blip r:embed="rId3"/>
              <a:stretch>
                <a:fillRect l="-653" r="-653"/>
              </a:stretch>
            </a:blipFill>
          </p:spPr>
        </p:sp>
      </p:grpSp>
      <p:sp>
        <p:nvSpPr>
          <p:cNvPr id="7" name="TextBox 7"/>
          <p:cNvSpPr txBox="1"/>
          <p:nvPr/>
        </p:nvSpPr>
        <p:spPr>
          <a:xfrm>
            <a:off x="10973243" y="4695813"/>
            <a:ext cx="6845982" cy="1780231"/>
          </a:xfrm>
          <a:prstGeom prst="rect">
            <a:avLst/>
          </a:prstGeom>
        </p:spPr>
        <p:txBody>
          <a:bodyPr lIns="0" tIns="0" rIns="0" bIns="0" rtlCol="0" anchor="t">
            <a:spAutoFit/>
          </a:bodyPr>
          <a:lstStyle/>
          <a:p>
            <a:pPr algn="r">
              <a:lnSpc>
                <a:spcPts val="6930"/>
              </a:lnSpc>
            </a:pPr>
            <a:r>
              <a:rPr lang="en-US" sz="7000" dirty="0">
                <a:solidFill>
                  <a:srgbClr val="000000"/>
                </a:solidFill>
                <a:latin typeface="Open Sans Extra Bold"/>
              </a:rPr>
              <a:t>Spark Introduction</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78588" cy="1416753"/>
          </a:xfrm>
          <a:prstGeom prst="rect">
            <a:avLst/>
          </a:prstGeom>
          <a:solidFill>
            <a:srgbClr val="46B3E3"/>
          </a:solidFill>
        </p:spPr>
      </p:sp>
      <p:sp>
        <p:nvSpPr>
          <p:cNvPr id="4" name="TextBox 4"/>
          <p:cNvSpPr txBox="1"/>
          <p:nvPr/>
        </p:nvSpPr>
        <p:spPr>
          <a:xfrm>
            <a:off x="1028700" y="269240"/>
            <a:ext cx="11761829" cy="759460"/>
          </a:xfrm>
          <a:prstGeom prst="rect">
            <a:avLst/>
          </a:prstGeom>
        </p:spPr>
        <p:txBody>
          <a:bodyPr lIns="0" tIns="0" rIns="0" bIns="0" rtlCol="0" anchor="t">
            <a:spAutoFit/>
          </a:bodyPr>
          <a:lstStyle/>
          <a:p>
            <a:pPr>
              <a:lnSpc>
                <a:spcPts val="6110"/>
              </a:lnSpc>
            </a:pPr>
            <a:r>
              <a:rPr lang="en-US" sz="4700" dirty="0">
                <a:solidFill>
                  <a:srgbClr val="FFFFFF"/>
                </a:solidFill>
                <a:latin typeface="Open Sans 1 Bold"/>
              </a:rPr>
              <a:t>Big data sources</a:t>
            </a:r>
          </a:p>
        </p:txBody>
      </p:sp>
      <p:grpSp>
        <p:nvGrpSpPr>
          <p:cNvPr id="5" name="Group 4">
            <a:extLst>
              <a:ext uri="{FF2B5EF4-FFF2-40B4-BE49-F238E27FC236}">
                <a16:creationId xmlns:a16="http://schemas.microsoft.com/office/drawing/2014/main" id="{08754959-4D10-4D72-94DF-C8CD7FC433E7}"/>
              </a:ext>
            </a:extLst>
          </p:cNvPr>
          <p:cNvGrpSpPr/>
          <p:nvPr/>
        </p:nvGrpSpPr>
        <p:grpSpPr>
          <a:xfrm>
            <a:off x="2286000" y="2095500"/>
            <a:ext cx="12822679" cy="6559299"/>
            <a:chOff x="1611786" y="1479801"/>
            <a:chExt cx="8424158" cy="4552061"/>
          </a:xfrm>
        </p:grpSpPr>
        <p:sp>
          <p:nvSpPr>
            <p:cNvPr id="6" name="Arc 5">
              <a:extLst>
                <a:ext uri="{FF2B5EF4-FFF2-40B4-BE49-F238E27FC236}">
                  <a16:creationId xmlns:a16="http://schemas.microsoft.com/office/drawing/2014/main" id="{5675D5D6-7977-4B0B-80DF-A122CBBC8BDD}"/>
                </a:ext>
              </a:extLst>
            </p:cNvPr>
            <p:cNvSpPr/>
            <p:nvPr/>
          </p:nvSpPr>
          <p:spPr>
            <a:xfrm>
              <a:off x="4030625" y="1708594"/>
              <a:ext cx="4247986" cy="4247986"/>
            </a:xfrm>
            <a:prstGeom prst="arc">
              <a:avLst>
                <a:gd name="adj1" fmla="val 20006357"/>
                <a:gd name="adj2" fmla="val 2067921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a:extLst>
                <a:ext uri="{FF2B5EF4-FFF2-40B4-BE49-F238E27FC236}">
                  <a16:creationId xmlns:a16="http://schemas.microsoft.com/office/drawing/2014/main" id="{8BB700EF-8EE3-436A-9D29-6DB4658C2B49}"/>
                </a:ext>
              </a:extLst>
            </p:cNvPr>
            <p:cNvSpPr/>
            <p:nvPr/>
          </p:nvSpPr>
          <p:spPr>
            <a:xfrm>
              <a:off x="4030986" y="1705493"/>
              <a:ext cx="4247986" cy="4247986"/>
            </a:xfrm>
            <a:prstGeom prst="arc">
              <a:avLst>
                <a:gd name="adj1" fmla="val 684045"/>
                <a:gd name="adj2" fmla="val 1342006"/>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a:extLst>
                <a:ext uri="{FF2B5EF4-FFF2-40B4-BE49-F238E27FC236}">
                  <a16:creationId xmlns:a16="http://schemas.microsoft.com/office/drawing/2014/main" id="{9140B614-0D69-40CE-B7D8-27754F293614}"/>
                </a:ext>
              </a:extLst>
            </p:cNvPr>
            <p:cNvSpPr/>
            <p:nvPr/>
          </p:nvSpPr>
          <p:spPr>
            <a:xfrm>
              <a:off x="4014706" y="1699635"/>
              <a:ext cx="4247986" cy="4247986"/>
            </a:xfrm>
            <a:prstGeom prst="arc">
              <a:avLst>
                <a:gd name="adj1" fmla="val 1827252"/>
                <a:gd name="adj2" fmla="val 2447902"/>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a:extLst>
                <a:ext uri="{FF2B5EF4-FFF2-40B4-BE49-F238E27FC236}">
                  <a16:creationId xmlns:a16="http://schemas.microsoft.com/office/drawing/2014/main" id="{2980F0EB-B672-4AED-829C-134FE136F356}"/>
                </a:ext>
              </a:extLst>
            </p:cNvPr>
            <p:cNvSpPr/>
            <p:nvPr/>
          </p:nvSpPr>
          <p:spPr>
            <a:xfrm>
              <a:off x="4015067" y="1692328"/>
              <a:ext cx="4247986" cy="4247986"/>
            </a:xfrm>
            <a:prstGeom prst="arc">
              <a:avLst>
                <a:gd name="adj1" fmla="val 18701029"/>
                <a:gd name="adj2" fmla="val 19545946"/>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5">
              <a:extLst>
                <a:ext uri="{FF2B5EF4-FFF2-40B4-BE49-F238E27FC236}">
                  <a16:creationId xmlns:a16="http://schemas.microsoft.com/office/drawing/2014/main" id="{C0C339DE-DBFB-426E-84BA-394B94106931}"/>
                </a:ext>
              </a:extLst>
            </p:cNvPr>
            <p:cNvSpPr/>
            <p:nvPr/>
          </p:nvSpPr>
          <p:spPr>
            <a:xfrm>
              <a:off x="6110125" y="2376365"/>
              <a:ext cx="1238513" cy="839476"/>
            </a:xfrm>
            <a:custGeom>
              <a:avLst/>
              <a:gdLst>
                <a:gd name="connsiteX0" fmla="*/ 0 w 1238513"/>
                <a:gd name="connsiteY0" fmla="*/ 0 h 839476"/>
                <a:gd name="connsiteX1" fmla="*/ 136540 w 1238513"/>
                <a:gd name="connsiteY1" fmla="*/ 6894 h 839476"/>
                <a:gd name="connsiteX2" fmla="*/ 1171093 w 1238513"/>
                <a:gd name="connsiteY2" fmla="*/ 626978 h 839476"/>
                <a:gd name="connsiteX3" fmla="*/ 1238513 w 1238513"/>
                <a:gd name="connsiteY3" fmla="*/ 737956 h 839476"/>
                <a:gd name="connsiteX4" fmla="*/ 1062671 w 1238513"/>
                <a:gd name="connsiteY4" fmla="*/ 839476 h 839476"/>
                <a:gd name="connsiteX5" fmla="*/ 1002596 w 1238513"/>
                <a:gd name="connsiteY5" fmla="*/ 740590 h 839476"/>
                <a:gd name="connsiteX6" fmla="*/ 115764 w 1238513"/>
                <a:gd name="connsiteY6" fmla="*/ 209046 h 839476"/>
                <a:gd name="connsiteX7" fmla="*/ 0 w 1238513"/>
                <a:gd name="connsiteY7" fmla="*/ 203201 h 839476"/>
                <a:gd name="connsiteX8" fmla="*/ 0 w 1238513"/>
                <a:gd name="connsiteY8" fmla="*/ 0 h 83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513" h="839476">
                  <a:moveTo>
                    <a:pt x="0" y="0"/>
                  </a:moveTo>
                  <a:lnTo>
                    <a:pt x="136540" y="6894"/>
                  </a:lnTo>
                  <a:cubicBezTo>
                    <a:pt x="567104" y="50621"/>
                    <a:pt x="940926" y="286286"/>
                    <a:pt x="1171093" y="626978"/>
                  </a:cubicBezTo>
                  <a:lnTo>
                    <a:pt x="1238513" y="737956"/>
                  </a:lnTo>
                  <a:lnTo>
                    <a:pt x="1062671" y="839476"/>
                  </a:lnTo>
                  <a:lnTo>
                    <a:pt x="1002596" y="740590"/>
                  </a:lnTo>
                  <a:cubicBezTo>
                    <a:pt x="805294" y="448544"/>
                    <a:pt x="484849" y="246529"/>
                    <a:pt x="115764" y="209046"/>
                  </a:cubicBezTo>
                  <a:lnTo>
                    <a:pt x="0" y="203201"/>
                  </a:lnTo>
                  <a:lnTo>
                    <a:pt x="0" y="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1" name="Group 10">
              <a:extLst>
                <a:ext uri="{FF2B5EF4-FFF2-40B4-BE49-F238E27FC236}">
                  <a16:creationId xmlns:a16="http://schemas.microsoft.com/office/drawing/2014/main" id="{0018DCC7-BC21-4BF0-A128-D142900006B0}"/>
                </a:ext>
              </a:extLst>
            </p:cNvPr>
            <p:cNvGrpSpPr/>
            <p:nvPr/>
          </p:nvGrpSpPr>
          <p:grpSpPr>
            <a:xfrm rot="3606412">
              <a:off x="6572563" y="3367610"/>
              <a:ext cx="1365203" cy="841691"/>
              <a:chOff x="6470650" y="657225"/>
              <a:chExt cx="1365203" cy="841691"/>
            </a:xfr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p:grpSpPr>
          <p:sp>
            <p:nvSpPr>
              <p:cNvPr id="75" name="Freeform 7">
                <a:extLst>
                  <a:ext uri="{FF2B5EF4-FFF2-40B4-BE49-F238E27FC236}">
                    <a16:creationId xmlns:a16="http://schemas.microsoft.com/office/drawing/2014/main" id="{A89A3D66-71C2-49E5-BC7B-8086536EDFC3}"/>
                  </a:ext>
                </a:extLst>
              </p:cNvPr>
              <p:cNvSpPr/>
              <p:nvPr/>
            </p:nvSpPr>
            <p:spPr>
              <a:xfrm>
                <a:off x="6597340" y="659440"/>
                <a:ext cx="1238513" cy="839476"/>
              </a:xfrm>
              <a:custGeom>
                <a:avLst/>
                <a:gdLst>
                  <a:gd name="connsiteX0" fmla="*/ 0 w 1238513"/>
                  <a:gd name="connsiteY0" fmla="*/ 0 h 839476"/>
                  <a:gd name="connsiteX1" fmla="*/ 136540 w 1238513"/>
                  <a:gd name="connsiteY1" fmla="*/ 6894 h 839476"/>
                  <a:gd name="connsiteX2" fmla="*/ 1171093 w 1238513"/>
                  <a:gd name="connsiteY2" fmla="*/ 626978 h 839476"/>
                  <a:gd name="connsiteX3" fmla="*/ 1238513 w 1238513"/>
                  <a:gd name="connsiteY3" fmla="*/ 737956 h 839476"/>
                  <a:gd name="connsiteX4" fmla="*/ 1062671 w 1238513"/>
                  <a:gd name="connsiteY4" fmla="*/ 839476 h 839476"/>
                  <a:gd name="connsiteX5" fmla="*/ 1002596 w 1238513"/>
                  <a:gd name="connsiteY5" fmla="*/ 740590 h 839476"/>
                  <a:gd name="connsiteX6" fmla="*/ 115764 w 1238513"/>
                  <a:gd name="connsiteY6" fmla="*/ 209046 h 839476"/>
                  <a:gd name="connsiteX7" fmla="*/ 0 w 1238513"/>
                  <a:gd name="connsiteY7" fmla="*/ 203201 h 839476"/>
                  <a:gd name="connsiteX8" fmla="*/ 0 w 1238513"/>
                  <a:gd name="connsiteY8" fmla="*/ 0 h 83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513" h="839476">
                    <a:moveTo>
                      <a:pt x="0" y="0"/>
                    </a:moveTo>
                    <a:lnTo>
                      <a:pt x="136540" y="6894"/>
                    </a:lnTo>
                    <a:cubicBezTo>
                      <a:pt x="567104" y="50621"/>
                      <a:pt x="940926" y="286286"/>
                      <a:pt x="1171093" y="626978"/>
                    </a:cubicBezTo>
                    <a:lnTo>
                      <a:pt x="1238513" y="737956"/>
                    </a:lnTo>
                    <a:lnTo>
                      <a:pt x="1062671" y="839476"/>
                    </a:lnTo>
                    <a:lnTo>
                      <a:pt x="1002596" y="740590"/>
                    </a:lnTo>
                    <a:cubicBezTo>
                      <a:pt x="805294" y="448544"/>
                      <a:pt x="484849" y="246529"/>
                      <a:pt x="115764" y="209046"/>
                    </a:cubicBezTo>
                    <a:lnTo>
                      <a:pt x="0" y="20320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Oval 75">
                <a:extLst>
                  <a:ext uri="{FF2B5EF4-FFF2-40B4-BE49-F238E27FC236}">
                    <a16:creationId xmlns:a16="http://schemas.microsoft.com/office/drawing/2014/main" id="{85223CA4-4F6C-4084-BC80-D146493B4BD0}"/>
                  </a:ext>
                </a:extLst>
              </p:cNvPr>
              <p:cNvSpPr/>
              <p:nvPr/>
            </p:nvSpPr>
            <p:spPr>
              <a:xfrm>
                <a:off x="6470650" y="657225"/>
                <a:ext cx="206376" cy="2063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2" name="Group 11">
              <a:extLst>
                <a:ext uri="{FF2B5EF4-FFF2-40B4-BE49-F238E27FC236}">
                  <a16:creationId xmlns:a16="http://schemas.microsoft.com/office/drawing/2014/main" id="{728CB17D-D8C8-4AF6-BCF2-2C825709ACC2}"/>
                </a:ext>
              </a:extLst>
            </p:cNvPr>
            <p:cNvGrpSpPr/>
            <p:nvPr/>
          </p:nvGrpSpPr>
          <p:grpSpPr>
            <a:xfrm rot="7180106">
              <a:off x="6010173" y="4375330"/>
              <a:ext cx="1365203" cy="841691"/>
              <a:chOff x="6470650" y="657225"/>
              <a:chExt cx="1365203" cy="841691"/>
            </a:xfr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grpSpPr>
          <p:sp>
            <p:nvSpPr>
              <p:cNvPr id="73" name="Freeform 10">
                <a:extLst>
                  <a:ext uri="{FF2B5EF4-FFF2-40B4-BE49-F238E27FC236}">
                    <a16:creationId xmlns:a16="http://schemas.microsoft.com/office/drawing/2014/main" id="{20C763B8-1781-4ADA-BE19-87A72ABCB013}"/>
                  </a:ext>
                </a:extLst>
              </p:cNvPr>
              <p:cNvSpPr/>
              <p:nvPr/>
            </p:nvSpPr>
            <p:spPr>
              <a:xfrm>
                <a:off x="6597340" y="659440"/>
                <a:ext cx="1238513" cy="839476"/>
              </a:xfrm>
              <a:custGeom>
                <a:avLst/>
                <a:gdLst>
                  <a:gd name="connsiteX0" fmla="*/ 0 w 1238513"/>
                  <a:gd name="connsiteY0" fmla="*/ 0 h 839476"/>
                  <a:gd name="connsiteX1" fmla="*/ 136540 w 1238513"/>
                  <a:gd name="connsiteY1" fmla="*/ 6894 h 839476"/>
                  <a:gd name="connsiteX2" fmla="*/ 1171093 w 1238513"/>
                  <a:gd name="connsiteY2" fmla="*/ 626978 h 839476"/>
                  <a:gd name="connsiteX3" fmla="*/ 1238513 w 1238513"/>
                  <a:gd name="connsiteY3" fmla="*/ 737956 h 839476"/>
                  <a:gd name="connsiteX4" fmla="*/ 1062671 w 1238513"/>
                  <a:gd name="connsiteY4" fmla="*/ 839476 h 839476"/>
                  <a:gd name="connsiteX5" fmla="*/ 1002596 w 1238513"/>
                  <a:gd name="connsiteY5" fmla="*/ 740590 h 839476"/>
                  <a:gd name="connsiteX6" fmla="*/ 115764 w 1238513"/>
                  <a:gd name="connsiteY6" fmla="*/ 209046 h 839476"/>
                  <a:gd name="connsiteX7" fmla="*/ 0 w 1238513"/>
                  <a:gd name="connsiteY7" fmla="*/ 203201 h 839476"/>
                  <a:gd name="connsiteX8" fmla="*/ 0 w 1238513"/>
                  <a:gd name="connsiteY8" fmla="*/ 0 h 83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513" h="839476">
                    <a:moveTo>
                      <a:pt x="0" y="0"/>
                    </a:moveTo>
                    <a:lnTo>
                      <a:pt x="136540" y="6894"/>
                    </a:lnTo>
                    <a:cubicBezTo>
                      <a:pt x="567104" y="50621"/>
                      <a:pt x="940926" y="286286"/>
                      <a:pt x="1171093" y="626978"/>
                    </a:cubicBezTo>
                    <a:lnTo>
                      <a:pt x="1238513" y="737956"/>
                    </a:lnTo>
                    <a:lnTo>
                      <a:pt x="1062671" y="839476"/>
                    </a:lnTo>
                    <a:lnTo>
                      <a:pt x="1002596" y="740590"/>
                    </a:lnTo>
                    <a:cubicBezTo>
                      <a:pt x="805294" y="448544"/>
                      <a:pt x="484849" y="246529"/>
                      <a:pt x="115764" y="209046"/>
                    </a:cubicBezTo>
                    <a:lnTo>
                      <a:pt x="0" y="20320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Oval 73">
                <a:extLst>
                  <a:ext uri="{FF2B5EF4-FFF2-40B4-BE49-F238E27FC236}">
                    <a16:creationId xmlns:a16="http://schemas.microsoft.com/office/drawing/2014/main" id="{EE553446-3B71-4A96-B328-5D6F58AB60F3}"/>
                  </a:ext>
                </a:extLst>
              </p:cNvPr>
              <p:cNvSpPr/>
              <p:nvPr/>
            </p:nvSpPr>
            <p:spPr>
              <a:xfrm>
                <a:off x="6470650" y="657225"/>
                <a:ext cx="206376" cy="2063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 name="Group 12">
              <a:extLst>
                <a:ext uri="{FF2B5EF4-FFF2-40B4-BE49-F238E27FC236}">
                  <a16:creationId xmlns:a16="http://schemas.microsoft.com/office/drawing/2014/main" id="{4045DF93-A0C8-4B24-B579-04EBF9C0B77A}"/>
                </a:ext>
              </a:extLst>
            </p:cNvPr>
            <p:cNvGrpSpPr/>
            <p:nvPr/>
          </p:nvGrpSpPr>
          <p:grpSpPr>
            <a:xfrm rot="10800000">
              <a:off x="4815510" y="4393430"/>
              <a:ext cx="1365203" cy="841691"/>
              <a:chOff x="6470650" y="657225"/>
              <a:chExt cx="1365203" cy="841691"/>
            </a:xfr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p:grpSpPr>
          <p:sp>
            <p:nvSpPr>
              <p:cNvPr id="71" name="Freeform 13">
                <a:extLst>
                  <a:ext uri="{FF2B5EF4-FFF2-40B4-BE49-F238E27FC236}">
                    <a16:creationId xmlns:a16="http://schemas.microsoft.com/office/drawing/2014/main" id="{1508E5D5-61D2-4BB4-8AA0-80041DDEE3AB}"/>
                  </a:ext>
                </a:extLst>
              </p:cNvPr>
              <p:cNvSpPr/>
              <p:nvPr/>
            </p:nvSpPr>
            <p:spPr>
              <a:xfrm>
                <a:off x="6597340" y="659440"/>
                <a:ext cx="1238513" cy="839476"/>
              </a:xfrm>
              <a:custGeom>
                <a:avLst/>
                <a:gdLst>
                  <a:gd name="connsiteX0" fmla="*/ 0 w 1238513"/>
                  <a:gd name="connsiteY0" fmla="*/ 0 h 839476"/>
                  <a:gd name="connsiteX1" fmla="*/ 136540 w 1238513"/>
                  <a:gd name="connsiteY1" fmla="*/ 6894 h 839476"/>
                  <a:gd name="connsiteX2" fmla="*/ 1171093 w 1238513"/>
                  <a:gd name="connsiteY2" fmla="*/ 626978 h 839476"/>
                  <a:gd name="connsiteX3" fmla="*/ 1238513 w 1238513"/>
                  <a:gd name="connsiteY3" fmla="*/ 737956 h 839476"/>
                  <a:gd name="connsiteX4" fmla="*/ 1062671 w 1238513"/>
                  <a:gd name="connsiteY4" fmla="*/ 839476 h 839476"/>
                  <a:gd name="connsiteX5" fmla="*/ 1002596 w 1238513"/>
                  <a:gd name="connsiteY5" fmla="*/ 740590 h 839476"/>
                  <a:gd name="connsiteX6" fmla="*/ 115764 w 1238513"/>
                  <a:gd name="connsiteY6" fmla="*/ 209046 h 839476"/>
                  <a:gd name="connsiteX7" fmla="*/ 0 w 1238513"/>
                  <a:gd name="connsiteY7" fmla="*/ 203201 h 839476"/>
                  <a:gd name="connsiteX8" fmla="*/ 0 w 1238513"/>
                  <a:gd name="connsiteY8" fmla="*/ 0 h 83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513" h="839476">
                    <a:moveTo>
                      <a:pt x="0" y="0"/>
                    </a:moveTo>
                    <a:lnTo>
                      <a:pt x="136540" y="6894"/>
                    </a:lnTo>
                    <a:cubicBezTo>
                      <a:pt x="567104" y="50621"/>
                      <a:pt x="940926" y="286286"/>
                      <a:pt x="1171093" y="626978"/>
                    </a:cubicBezTo>
                    <a:lnTo>
                      <a:pt x="1238513" y="737956"/>
                    </a:lnTo>
                    <a:lnTo>
                      <a:pt x="1062671" y="839476"/>
                    </a:lnTo>
                    <a:lnTo>
                      <a:pt x="1002596" y="740590"/>
                    </a:lnTo>
                    <a:cubicBezTo>
                      <a:pt x="805294" y="448544"/>
                      <a:pt x="484849" y="246529"/>
                      <a:pt x="115764" y="209046"/>
                    </a:cubicBezTo>
                    <a:lnTo>
                      <a:pt x="0" y="20320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2" name="Oval 71">
                <a:extLst>
                  <a:ext uri="{FF2B5EF4-FFF2-40B4-BE49-F238E27FC236}">
                    <a16:creationId xmlns:a16="http://schemas.microsoft.com/office/drawing/2014/main" id="{90EFF558-4E5B-4049-8360-6C8ACDD19DDD}"/>
                  </a:ext>
                </a:extLst>
              </p:cNvPr>
              <p:cNvSpPr/>
              <p:nvPr/>
            </p:nvSpPr>
            <p:spPr>
              <a:xfrm>
                <a:off x="6470650" y="657225"/>
                <a:ext cx="206376" cy="2063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 name="Group 13">
              <a:extLst>
                <a:ext uri="{FF2B5EF4-FFF2-40B4-BE49-F238E27FC236}">
                  <a16:creationId xmlns:a16="http://schemas.microsoft.com/office/drawing/2014/main" id="{2E6A7776-01F6-4C3C-AA81-0D398CDAA934}"/>
                </a:ext>
              </a:extLst>
            </p:cNvPr>
            <p:cNvGrpSpPr/>
            <p:nvPr/>
          </p:nvGrpSpPr>
          <p:grpSpPr>
            <a:xfrm rot="14500402">
              <a:off x="4232964" y="3376708"/>
              <a:ext cx="1365203" cy="841691"/>
              <a:chOff x="6470650" y="657225"/>
              <a:chExt cx="1365203" cy="841691"/>
            </a:xfr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a:outerShdw blurRad="50800" dist="38100" dir="2700000" algn="tl" rotWithShape="0">
                <a:prstClr val="black">
                  <a:alpha val="40000"/>
                </a:prstClr>
              </a:outerShdw>
            </a:effectLst>
          </p:grpSpPr>
          <p:sp>
            <p:nvSpPr>
              <p:cNvPr id="69" name="Freeform 16">
                <a:extLst>
                  <a:ext uri="{FF2B5EF4-FFF2-40B4-BE49-F238E27FC236}">
                    <a16:creationId xmlns:a16="http://schemas.microsoft.com/office/drawing/2014/main" id="{7F5A07C5-FBD8-41DC-A48A-11A0369EB1E8}"/>
                  </a:ext>
                </a:extLst>
              </p:cNvPr>
              <p:cNvSpPr/>
              <p:nvPr/>
            </p:nvSpPr>
            <p:spPr>
              <a:xfrm>
                <a:off x="6597340" y="659440"/>
                <a:ext cx="1238513" cy="839476"/>
              </a:xfrm>
              <a:custGeom>
                <a:avLst/>
                <a:gdLst>
                  <a:gd name="connsiteX0" fmla="*/ 0 w 1238513"/>
                  <a:gd name="connsiteY0" fmla="*/ 0 h 839476"/>
                  <a:gd name="connsiteX1" fmla="*/ 136540 w 1238513"/>
                  <a:gd name="connsiteY1" fmla="*/ 6894 h 839476"/>
                  <a:gd name="connsiteX2" fmla="*/ 1171093 w 1238513"/>
                  <a:gd name="connsiteY2" fmla="*/ 626978 h 839476"/>
                  <a:gd name="connsiteX3" fmla="*/ 1238513 w 1238513"/>
                  <a:gd name="connsiteY3" fmla="*/ 737956 h 839476"/>
                  <a:gd name="connsiteX4" fmla="*/ 1062671 w 1238513"/>
                  <a:gd name="connsiteY4" fmla="*/ 839476 h 839476"/>
                  <a:gd name="connsiteX5" fmla="*/ 1002596 w 1238513"/>
                  <a:gd name="connsiteY5" fmla="*/ 740590 h 839476"/>
                  <a:gd name="connsiteX6" fmla="*/ 115764 w 1238513"/>
                  <a:gd name="connsiteY6" fmla="*/ 209046 h 839476"/>
                  <a:gd name="connsiteX7" fmla="*/ 0 w 1238513"/>
                  <a:gd name="connsiteY7" fmla="*/ 203201 h 839476"/>
                  <a:gd name="connsiteX8" fmla="*/ 0 w 1238513"/>
                  <a:gd name="connsiteY8" fmla="*/ 0 h 83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513" h="839476">
                    <a:moveTo>
                      <a:pt x="0" y="0"/>
                    </a:moveTo>
                    <a:lnTo>
                      <a:pt x="136540" y="6894"/>
                    </a:lnTo>
                    <a:cubicBezTo>
                      <a:pt x="567104" y="50621"/>
                      <a:pt x="940926" y="286286"/>
                      <a:pt x="1171093" y="626978"/>
                    </a:cubicBezTo>
                    <a:lnTo>
                      <a:pt x="1238513" y="737956"/>
                    </a:lnTo>
                    <a:lnTo>
                      <a:pt x="1062671" y="839476"/>
                    </a:lnTo>
                    <a:lnTo>
                      <a:pt x="1002596" y="740590"/>
                    </a:lnTo>
                    <a:cubicBezTo>
                      <a:pt x="805294" y="448544"/>
                      <a:pt x="484849" y="246529"/>
                      <a:pt x="115764" y="209046"/>
                    </a:cubicBezTo>
                    <a:lnTo>
                      <a:pt x="0" y="20320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Oval 69">
                <a:extLst>
                  <a:ext uri="{FF2B5EF4-FFF2-40B4-BE49-F238E27FC236}">
                    <a16:creationId xmlns:a16="http://schemas.microsoft.com/office/drawing/2014/main" id="{33A65DA3-AE7D-429A-BD09-96859D5F175E}"/>
                  </a:ext>
                </a:extLst>
              </p:cNvPr>
              <p:cNvSpPr/>
              <p:nvPr/>
            </p:nvSpPr>
            <p:spPr>
              <a:xfrm>
                <a:off x="6470650" y="657225"/>
                <a:ext cx="206376" cy="2063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69CD6365-ACF4-4CF8-AB24-7EC2DE7B9243}"/>
                </a:ext>
              </a:extLst>
            </p:cNvPr>
            <p:cNvGrpSpPr/>
            <p:nvPr/>
          </p:nvGrpSpPr>
          <p:grpSpPr>
            <a:xfrm rot="18044246">
              <a:off x="4821437" y="2379806"/>
              <a:ext cx="1365203" cy="841691"/>
              <a:chOff x="6470650" y="657225"/>
              <a:chExt cx="1365203" cy="841691"/>
            </a:xfr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a:outerShdw blurRad="50800" dist="38100" dir="2700000" algn="tl" rotWithShape="0">
                <a:prstClr val="black">
                  <a:alpha val="40000"/>
                </a:prstClr>
              </a:outerShdw>
            </a:effectLst>
          </p:grpSpPr>
          <p:sp>
            <p:nvSpPr>
              <p:cNvPr id="67" name="Freeform 19">
                <a:extLst>
                  <a:ext uri="{FF2B5EF4-FFF2-40B4-BE49-F238E27FC236}">
                    <a16:creationId xmlns:a16="http://schemas.microsoft.com/office/drawing/2014/main" id="{9318A210-3947-4D26-BB03-0D79544AA965}"/>
                  </a:ext>
                </a:extLst>
              </p:cNvPr>
              <p:cNvSpPr/>
              <p:nvPr/>
            </p:nvSpPr>
            <p:spPr>
              <a:xfrm>
                <a:off x="6597340" y="659440"/>
                <a:ext cx="1238513" cy="839476"/>
              </a:xfrm>
              <a:custGeom>
                <a:avLst/>
                <a:gdLst>
                  <a:gd name="connsiteX0" fmla="*/ 0 w 1238513"/>
                  <a:gd name="connsiteY0" fmla="*/ 0 h 839476"/>
                  <a:gd name="connsiteX1" fmla="*/ 136540 w 1238513"/>
                  <a:gd name="connsiteY1" fmla="*/ 6894 h 839476"/>
                  <a:gd name="connsiteX2" fmla="*/ 1171093 w 1238513"/>
                  <a:gd name="connsiteY2" fmla="*/ 626978 h 839476"/>
                  <a:gd name="connsiteX3" fmla="*/ 1238513 w 1238513"/>
                  <a:gd name="connsiteY3" fmla="*/ 737956 h 839476"/>
                  <a:gd name="connsiteX4" fmla="*/ 1062671 w 1238513"/>
                  <a:gd name="connsiteY4" fmla="*/ 839476 h 839476"/>
                  <a:gd name="connsiteX5" fmla="*/ 1002596 w 1238513"/>
                  <a:gd name="connsiteY5" fmla="*/ 740590 h 839476"/>
                  <a:gd name="connsiteX6" fmla="*/ 115764 w 1238513"/>
                  <a:gd name="connsiteY6" fmla="*/ 209046 h 839476"/>
                  <a:gd name="connsiteX7" fmla="*/ 0 w 1238513"/>
                  <a:gd name="connsiteY7" fmla="*/ 203201 h 839476"/>
                  <a:gd name="connsiteX8" fmla="*/ 0 w 1238513"/>
                  <a:gd name="connsiteY8" fmla="*/ 0 h 83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513" h="839476">
                    <a:moveTo>
                      <a:pt x="0" y="0"/>
                    </a:moveTo>
                    <a:lnTo>
                      <a:pt x="136540" y="6894"/>
                    </a:lnTo>
                    <a:cubicBezTo>
                      <a:pt x="567104" y="50621"/>
                      <a:pt x="940926" y="286286"/>
                      <a:pt x="1171093" y="626978"/>
                    </a:cubicBezTo>
                    <a:lnTo>
                      <a:pt x="1238513" y="737956"/>
                    </a:lnTo>
                    <a:lnTo>
                      <a:pt x="1062671" y="839476"/>
                    </a:lnTo>
                    <a:lnTo>
                      <a:pt x="1002596" y="740590"/>
                    </a:lnTo>
                    <a:cubicBezTo>
                      <a:pt x="805294" y="448544"/>
                      <a:pt x="484849" y="246529"/>
                      <a:pt x="115764" y="209046"/>
                    </a:cubicBezTo>
                    <a:lnTo>
                      <a:pt x="0" y="20320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Oval 67">
                <a:extLst>
                  <a:ext uri="{FF2B5EF4-FFF2-40B4-BE49-F238E27FC236}">
                    <a16:creationId xmlns:a16="http://schemas.microsoft.com/office/drawing/2014/main" id="{3EF2FB8E-B802-4D75-A2F1-C930092DD6D2}"/>
                  </a:ext>
                </a:extLst>
              </p:cNvPr>
              <p:cNvSpPr/>
              <p:nvPr/>
            </p:nvSpPr>
            <p:spPr>
              <a:xfrm>
                <a:off x="6470650" y="657225"/>
                <a:ext cx="206376" cy="2063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6" name="Oval 15">
              <a:extLst>
                <a:ext uri="{FF2B5EF4-FFF2-40B4-BE49-F238E27FC236}">
                  <a16:creationId xmlns:a16="http://schemas.microsoft.com/office/drawing/2014/main" id="{C39DBAB9-7657-415C-9489-CA491AF97D82}"/>
                </a:ext>
              </a:extLst>
            </p:cNvPr>
            <p:cNvSpPr/>
            <p:nvPr/>
          </p:nvSpPr>
          <p:spPr>
            <a:xfrm>
              <a:off x="5983435" y="2374150"/>
              <a:ext cx="206376" cy="2063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Oval 16">
              <a:extLst>
                <a:ext uri="{FF2B5EF4-FFF2-40B4-BE49-F238E27FC236}">
                  <a16:creationId xmlns:a16="http://schemas.microsoft.com/office/drawing/2014/main" id="{FC828ACB-1942-485B-B8B6-66B05B82FDC1}"/>
                </a:ext>
              </a:extLst>
            </p:cNvPr>
            <p:cNvSpPr/>
            <p:nvPr/>
          </p:nvSpPr>
          <p:spPr>
            <a:xfrm>
              <a:off x="6664947" y="1479801"/>
              <a:ext cx="1011180" cy="1011180"/>
            </a:xfrm>
            <a:prstGeom prst="ellipse">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8" name="Group 17">
              <a:extLst>
                <a:ext uri="{FF2B5EF4-FFF2-40B4-BE49-F238E27FC236}">
                  <a16:creationId xmlns:a16="http://schemas.microsoft.com/office/drawing/2014/main" id="{96EDD2DB-2E10-47A9-8F47-C231D421AF15}"/>
                </a:ext>
              </a:extLst>
            </p:cNvPr>
            <p:cNvGrpSpPr/>
            <p:nvPr/>
          </p:nvGrpSpPr>
          <p:grpSpPr>
            <a:xfrm>
              <a:off x="6761503" y="1570607"/>
              <a:ext cx="828000" cy="828000"/>
              <a:chOff x="7060559" y="1182064"/>
              <a:chExt cx="828000" cy="828000"/>
            </a:xfrm>
          </p:grpSpPr>
          <p:sp>
            <p:nvSpPr>
              <p:cNvPr id="65" name="Oval 64">
                <a:extLst>
                  <a:ext uri="{FF2B5EF4-FFF2-40B4-BE49-F238E27FC236}">
                    <a16:creationId xmlns:a16="http://schemas.microsoft.com/office/drawing/2014/main" id="{EE024DB9-13DB-455D-A28A-E71F2427C351}"/>
                  </a:ext>
                </a:extLst>
              </p:cNvPr>
              <p:cNvSpPr>
                <a:spLocks noChangeAspect="1"/>
              </p:cNvSpPr>
              <p:nvPr/>
            </p:nvSpPr>
            <p:spPr>
              <a:xfrm>
                <a:off x="7060559" y="1182064"/>
                <a:ext cx="828000" cy="828000"/>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Oval 65">
                <a:extLst>
                  <a:ext uri="{FF2B5EF4-FFF2-40B4-BE49-F238E27FC236}">
                    <a16:creationId xmlns:a16="http://schemas.microsoft.com/office/drawing/2014/main" id="{F570C1A9-EDF7-4292-A208-E98FA4B08207}"/>
                  </a:ext>
                </a:extLst>
              </p:cNvPr>
              <p:cNvSpPr/>
              <p:nvPr/>
            </p:nvSpPr>
            <p:spPr>
              <a:xfrm>
                <a:off x="7070415" y="1188558"/>
                <a:ext cx="808288" cy="8082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9" name="Oval 18">
              <a:extLst>
                <a:ext uri="{FF2B5EF4-FFF2-40B4-BE49-F238E27FC236}">
                  <a16:creationId xmlns:a16="http://schemas.microsoft.com/office/drawing/2014/main" id="{9B088E4F-C2DC-44F7-9B06-676BFC2250E4}"/>
                </a:ext>
              </a:extLst>
            </p:cNvPr>
            <p:cNvSpPr/>
            <p:nvPr/>
          </p:nvSpPr>
          <p:spPr>
            <a:xfrm>
              <a:off x="7874765" y="2653864"/>
              <a:ext cx="179598" cy="179598"/>
            </a:xfrm>
            <a:prstGeom prst="ellipse">
              <a:avLst/>
            </a:prstGeom>
            <a:no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3D0541E8-46F0-4441-A2EB-3E8C0FE71098}"/>
                </a:ext>
              </a:extLst>
            </p:cNvPr>
            <p:cNvSpPr/>
            <p:nvPr/>
          </p:nvSpPr>
          <p:spPr>
            <a:xfrm>
              <a:off x="7751387" y="3249678"/>
              <a:ext cx="1011180" cy="1011180"/>
            </a:xfrm>
            <a:prstGeom prst="ellipse">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078F7F2B-3FA1-425B-BD14-B853F315E5DE}"/>
                </a:ext>
              </a:extLst>
            </p:cNvPr>
            <p:cNvSpPr>
              <a:spLocks noChangeAspect="1"/>
            </p:cNvSpPr>
            <p:nvPr/>
          </p:nvSpPr>
          <p:spPr>
            <a:xfrm>
              <a:off x="7847943" y="3339691"/>
              <a:ext cx="828000" cy="828000"/>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27794EA9-B445-484B-9A36-5DAB3BB21161}"/>
                </a:ext>
              </a:extLst>
            </p:cNvPr>
            <p:cNvSpPr/>
            <p:nvPr/>
          </p:nvSpPr>
          <p:spPr>
            <a:xfrm>
              <a:off x="7857799" y="3346185"/>
              <a:ext cx="808288" cy="8082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Oval 22">
              <a:extLst>
                <a:ext uri="{FF2B5EF4-FFF2-40B4-BE49-F238E27FC236}">
                  <a16:creationId xmlns:a16="http://schemas.microsoft.com/office/drawing/2014/main" id="{F95B09DD-1A79-46BE-ACAA-524738B1D0DF}"/>
                </a:ext>
              </a:extLst>
            </p:cNvPr>
            <p:cNvSpPr/>
            <p:nvPr/>
          </p:nvSpPr>
          <p:spPr>
            <a:xfrm>
              <a:off x="7964564" y="4677074"/>
              <a:ext cx="179598" cy="179598"/>
            </a:xfrm>
            <a:prstGeom prst="ellipse">
              <a:avLst/>
            </a:prstGeom>
            <a:no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6BCE8125-3B1C-4359-A7C3-95F6137F1725}"/>
                </a:ext>
              </a:extLst>
            </p:cNvPr>
            <p:cNvSpPr/>
            <p:nvPr/>
          </p:nvSpPr>
          <p:spPr>
            <a:xfrm>
              <a:off x="6862885" y="5020682"/>
              <a:ext cx="1011180" cy="1011180"/>
            </a:xfrm>
            <a:prstGeom prst="ellipse">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A1DA9F7-D99E-4F8F-8DD3-BADBCD721204}"/>
                </a:ext>
              </a:extLst>
            </p:cNvPr>
            <p:cNvGrpSpPr/>
            <p:nvPr/>
          </p:nvGrpSpPr>
          <p:grpSpPr>
            <a:xfrm>
              <a:off x="6959441" y="5111488"/>
              <a:ext cx="828000" cy="828000"/>
              <a:chOff x="7060559" y="1182064"/>
              <a:chExt cx="828000" cy="828000"/>
            </a:xfrm>
          </p:grpSpPr>
          <p:sp>
            <p:nvSpPr>
              <p:cNvPr id="63" name="Oval 62">
                <a:extLst>
                  <a:ext uri="{FF2B5EF4-FFF2-40B4-BE49-F238E27FC236}">
                    <a16:creationId xmlns:a16="http://schemas.microsoft.com/office/drawing/2014/main" id="{9DEE23A2-FB42-4FB3-BD3D-FCD16D98DAC1}"/>
                  </a:ext>
                </a:extLst>
              </p:cNvPr>
              <p:cNvSpPr>
                <a:spLocks noChangeAspect="1"/>
              </p:cNvSpPr>
              <p:nvPr/>
            </p:nvSpPr>
            <p:spPr>
              <a:xfrm>
                <a:off x="7060559" y="1182064"/>
                <a:ext cx="828000" cy="828000"/>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Oval 63">
                <a:extLst>
                  <a:ext uri="{FF2B5EF4-FFF2-40B4-BE49-F238E27FC236}">
                    <a16:creationId xmlns:a16="http://schemas.microsoft.com/office/drawing/2014/main" id="{A1DC49CD-F349-42A5-A6D2-EB761F006DA2}"/>
                  </a:ext>
                </a:extLst>
              </p:cNvPr>
              <p:cNvSpPr/>
              <p:nvPr/>
            </p:nvSpPr>
            <p:spPr>
              <a:xfrm>
                <a:off x="7070415" y="1188558"/>
                <a:ext cx="808288" cy="8082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6" name="Arc 25">
              <a:extLst>
                <a:ext uri="{FF2B5EF4-FFF2-40B4-BE49-F238E27FC236}">
                  <a16:creationId xmlns:a16="http://schemas.microsoft.com/office/drawing/2014/main" id="{8F816BDD-9C89-4409-A2D5-D0612C4E34D4}"/>
                </a:ext>
              </a:extLst>
            </p:cNvPr>
            <p:cNvSpPr/>
            <p:nvPr/>
          </p:nvSpPr>
          <p:spPr>
            <a:xfrm flipH="1">
              <a:off x="3806377" y="1719932"/>
              <a:ext cx="4247986" cy="4247986"/>
            </a:xfrm>
            <a:prstGeom prst="arc">
              <a:avLst>
                <a:gd name="adj1" fmla="val 20006357"/>
                <a:gd name="adj2" fmla="val 20679210"/>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F8D87C3F-81E0-4750-98E1-6BCA7718C722}"/>
                </a:ext>
              </a:extLst>
            </p:cNvPr>
            <p:cNvSpPr/>
            <p:nvPr/>
          </p:nvSpPr>
          <p:spPr>
            <a:xfrm flipH="1">
              <a:off x="3888307" y="1679752"/>
              <a:ext cx="4247986" cy="4247986"/>
            </a:xfrm>
            <a:prstGeom prst="arc">
              <a:avLst>
                <a:gd name="adj1" fmla="val 684045"/>
                <a:gd name="adj2" fmla="val 1342006"/>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DFD5ABE4-86B3-4754-8061-D97848D58776}"/>
                </a:ext>
              </a:extLst>
            </p:cNvPr>
            <p:cNvSpPr/>
            <p:nvPr/>
          </p:nvSpPr>
          <p:spPr>
            <a:xfrm flipH="1">
              <a:off x="3880438" y="1639316"/>
              <a:ext cx="4247986" cy="4247986"/>
            </a:xfrm>
            <a:prstGeom prst="arc">
              <a:avLst>
                <a:gd name="adj1" fmla="val 1827252"/>
                <a:gd name="adj2" fmla="val 2447902"/>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D9AF2A4E-CC0E-4099-BBFC-3A626DDFB900}"/>
                </a:ext>
              </a:extLst>
            </p:cNvPr>
            <p:cNvSpPr/>
            <p:nvPr/>
          </p:nvSpPr>
          <p:spPr>
            <a:xfrm flipH="1">
              <a:off x="3806377" y="1698186"/>
              <a:ext cx="4247986" cy="4247986"/>
            </a:xfrm>
            <a:prstGeom prst="arc">
              <a:avLst>
                <a:gd name="adj1" fmla="val 18701029"/>
                <a:gd name="adj2" fmla="val 19545946"/>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Oval 29">
              <a:extLst>
                <a:ext uri="{FF2B5EF4-FFF2-40B4-BE49-F238E27FC236}">
                  <a16:creationId xmlns:a16="http://schemas.microsoft.com/office/drawing/2014/main" id="{174DA506-BC2D-429F-BBAF-D1ACDCB2BC3B}"/>
                </a:ext>
              </a:extLst>
            </p:cNvPr>
            <p:cNvSpPr/>
            <p:nvPr/>
          </p:nvSpPr>
          <p:spPr>
            <a:xfrm flipH="1">
              <a:off x="4383254" y="1481223"/>
              <a:ext cx="1011180" cy="1011180"/>
            </a:xfrm>
            <a:prstGeom prst="ellipse">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1" name="Group 30">
              <a:extLst>
                <a:ext uri="{FF2B5EF4-FFF2-40B4-BE49-F238E27FC236}">
                  <a16:creationId xmlns:a16="http://schemas.microsoft.com/office/drawing/2014/main" id="{53AC9A4D-3226-481E-99DC-D9FF999013B2}"/>
                </a:ext>
              </a:extLst>
            </p:cNvPr>
            <p:cNvGrpSpPr/>
            <p:nvPr/>
          </p:nvGrpSpPr>
          <p:grpSpPr>
            <a:xfrm flipH="1">
              <a:off x="4479810" y="1572029"/>
              <a:ext cx="828000" cy="828000"/>
              <a:chOff x="7060559" y="1182064"/>
              <a:chExt cx="828000" cy="828000"/>
            </a:xfrm>
          </p:grpSpPr>
          <p:sp>
            <p:nvSpPr>
              <p:cNvPr id="61" name="Oval 60">
                <a:extLst>
                  <a:ext uri="{FF2B5EF4-FFF2-40B4-BE49-F238E27FC236}">
                    <a16:creationId xmlns:a16="http://schemas.microsoft.com/office/drawing/2014/main" id="{C6A87F8A-90A8-4593-9658-C9DAB45B5AC0}"/>
                  </a:ext>
                </a:extLst>
              </p:cNvPr>
              <p:cNvSpPr>
                <a:spLocks noChangeAspect="1"/>
              </p:cNvSpPr>
              <p:nvPr/>
            </p:nvSpPr>
            <p:spPr>
              <a:xfrm>
                <a:off x="7060559" y="1182064"/>
                <a:ext cx="828000" cy="828000"/>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Oval 61">
                <a:extLst>
                  <a:ext uri="{FF2B5EF4-FFF2-40B4-BE49-F238E27FC236}">
                    <a16:creationId xmlns:a16="http://schemas.microsoft.com/office/drawing/2014/main" id="{AE29546E-2326-47A7-83A5-B4521D1788A0}"/>
                  </a:ext>
                </a:extLst>
              </p:cNvPr>
              <p:cNvSpPr/>
              <p:nvPr/>
            </p:nvSpPr>
            <p:spPr>
              <a:xfrm>
                <a:off x="7070415" y="1188558"/>
                <a:ext cx="808288" cy="8082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Oval 31">
              <a:extLst>
                <a:ext uri="{FF2B5EF4-FFF2-40B4-BE49-F238E27FC236}">
                  <a16:creationId xmlns:a16="http://schemas.microsoft.com/office/drawing/2014/main" id="{F73204EC-3510-431C-9BB1-0FF5A876EF7B}"/>
                </a:ext>
              </a:extLst>
            </p:cNvPr>
            <p:cNvSpPr/>
            <p:nvPr/>
          </p:nvSpPr>
          <p:spPr>
            <a:xfrm flipH="1">
              <a:off x="4004619" y="2669953"/>
              <a:ext cx="179598" cy="179598"/>
            </a:xfrm>
            <a:prstGeom prst="ellipse">
              <a:avLst/>
            </a:prstGeom>
            <a:noFill/>
            <a:ln w="38100">
              <a:solidFill>
                <a:schemeClr val="accent3">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Oval 32">
              <a:extLst>
                <a:ext uri="{FF2B5EF4-FFF2-40B4-BE49-F238E27FC236}">
                  <a16:creationId xmlns:a16="http://schemas.microsoft.com/office/drawing/2014/main" id="{10D9925E-D7BC-46AC-AC16-18BF1CBC1356}"/>
                </a:ext>
              </a:extLst>
            </p:cNvPr>
            <p:cNvSpPr/>
            <p:nvPr/>
          </p:nvSpPr>
          <p:spPr>
            <a:xfrm flipH="1">
              <a:off x="3434881" y="3268701"/>
              <a:ext cx="1011180" cy="1011180"/>
            </a:xfrm>
            <a:prstGeom prst="ellipse">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4" name="Group 33">
              <a:extLst>
                <a:ext uri="{FF2B5EF4-FFF2-40B4-BE49-F238E27FC236}">
                  <a16:creationId xmlns:a16="http://schemas.microsoft.com/office/drawing/2014/main" id="{18FACFC2-E936-4723-95E5-F8A349A48E95}"/>
                </a:ext>
              </a:extLst>
            </p:cNvPr>
            <p:cNvGrpSpPr/>
            <p:nvPr/>
          </p:nvGrpSpPr>
          <p:grpSpPr>
            <a:xfrm flipH="1">
              <a:off x="3531437" y="3359507"/>
              <a:ext cx="828000" cy="828000"/>
              <a:chOff x="7060559" y="1182064"/>
              <a:chExt cx="828000" cy="828000"/>
            </a:xfrm>
          </p:grpSpPr>
          <p:sp>
            <p:nvSpPr>
              <p:cNvPr id="59" name="Oval 58">
                <a:extLst>
                  <a:ext uri="{FF2B5EF4-FFF2-40B4-BE49-F238E27FC236}">
                    <a16:creationId xmlns:a16="http://schemas.microsoft.com/office/drawing/2014/main" id="{881F5EB0-DF66-48F5-90DD-3088E00A5D8C}"/>
                  </a:ext>
                </a:extLst>
              </p:cNvPr>
              <p:cNvSpPr>
                <a:spLocks noChangeAspect="1"/>
              </p:cNvSpPr>
              <p:nvPr/>
            </p:nvSpPr>
            <p:spPr>
              <a:xfrm>
                <a:off x="7060559" y="1182064"/>
                <a:ext cx="828000" cy="828000"/>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Oval 59">
                <a:extLst>
                  <a:ext uri="{FF2B5EF4-FFF2-40B4-BE49-F238E27FC236}">
                    <a16:creationId xmlns:a16="http://schemas.microsoft.com/office/drawing/2014/main" id="{54A28091-B41E-40AE-B736-D1A67082EC36}"/>
                  </a:ext>
                </a:extLst>
              </p:cNvPr>
              <p:cNvSpPr/>
              <p:nvPr/>
            </p:nvSpPr>
            <p:spPr>
              <a:xfrm>
                <a:off x="7070415" y="1188558"/>
                <a:ext cx="808288" cy="8082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5" name="Oval 34">
              <a:extLst>
                <a:ext uri="{FF2B5EF4-FFF2-40B4-BE49-F238E27FC236}">
                  <a16:creationId xmlns:a16="http://schemas.microsoft.com/office/drawing/2014/main" id="{FACCF03A-F2F7-42F7-9267-B422CF19D58A}"/>
                </a:ext>
              </a:extLst>
            </p:cNvPr>
            <p:cNvSpPr/>
            <p:nvPr/>
          </p:nvSpPr>
          <p:spPr>
            <a:xfrm flipH="1">
              <a:off x="4010406" y="4639357"/>
              <a:ext cx="179598" cy="179598"/>
            </a:xfrm>
            <a:prstGeom prst="ellipse">
              <a:avLst/>
            </a:prstGeom>
            <a:noFill/>
            <a:ln w="38100">
              <a:solidFill>
                <a:schemeClr val="accent5">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66067304-1966-4895-8B10-389F0DC6F575}"/>
                </a:ext>
              </a:extLst>
            </p:cNvPr>
            <p:cNvSpPr/>
            <p:nvPr/>
          </p:nvSpPr>
          <p:spPr>
            <a:xfrm flipH="1">
              <a:off x="4211478" y="4942299"/>
              <a:ext cx="1011180" cy="1011180"/>
            </a:xfrm>
            <a:prstGeom prst="ellipse">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7" name="Group 36">
              <a:extLst>
                <a:ext uri="{FF2B5EF4-FFF2-40B4-BE49-F238E27FC236}">
                  <a16:creationId xmlns:a16="http://schemas.microsoft.com/office/drawing/2014/main" id="{B9A42A2B-1ED4-4C8D-9D50-BB36386482E5}"/>
                </a:ext>
              </a:extLst>
            </p:cNvPr>
            <p:cNvGrpSpPr/>
            <p:nvPr/>
          </p:nvGrpSpPr>
          <p:grpSpPr>
            <a:xfrm flipH="1">
              <a:off x="4308034" y="5033105"/>
              <a:ext cx="828000" cy="828000"/>
              <a:chOff x="7060559" y="1182064"/>
              <a:chExt cx="828000" cy="828000"/>
            </a:xfrm>
          </p:grpSpPr>
          <p:sp>
            <p:nvSpPr>
              <p:cNvPr id="57" name="Oval 56">
                <a:extLst>
                  <a:ext uri="{FF2B5EF4-FFF2-40B4-BE49-F238E27FC236}">
                    <a16:creationId xmlns:a16="http://schemas.microsoft.com/office/drawing/2014/main" id="{F945F77E-0E83-4B68-8DA0-5BA9C003BCAD}"/>
                  </a:ext>
                </a:extLst>
              </p:cNvPr>
              <p:cNvSpPr>
                <a:spLocks noChangeAspect="1"/>
              </p:cNvSpPr>
              <p:nvPr/>
            </p:nvSpPr>
            <p:spPr>
              <a:xfrm>
                <a:off x="7060559" y="1182064"/>
                <a:ext cx="828000" cy="828000"/>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Oval 57">
                <a:extLst>
                  <a:ext uri="{FF2B5EF4-FFF2-40B4-BE49-F238E27FC236}">
                    <a16:creationId xmlns:a16="http://schemas.microsoft.com/office/drawing/2014/main" id="{D4F1B456-2190-4AA4-8629-98B57C1E5686}"/>
                  </a:ext>
                </a:extLst>
              </p:cNvPr>
              <p:cNvSpPr/>
              <p:nvPr/>
            </p:nvSpPr>
            <p:spPr>
              <a:xfrm>
                <a:off x="7070415" y="1188558"/>
                <a:ext cx="808288" cy="8082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TextBox 37">
              <a:extLst>
                <a:ext uri="{FF2B5EF4-FFF2-40B4-BE49-F238E27FC236}">
                  <a16:creationId xmlns:a16="http://schemas.microsoft.com/office/drawing/2014/main" id="{8DE48056-6BA3-4EDF-AD9E-B419F3AF8820}"/>
                </a:ext>
              </a:extLst>
            </p:cNvPr>
            <p:cNvSpPr txBox="1"/>
            <p:nvPr/>
          </p:nvSpPr>
          <p:spPr>
            <a:xfrm>
              <a:off x="7921894" y="1642691"/>
              <a:ext cx="1176821" cy="363107"/>
            </a:xfrm>
            <a:prstGeom prst="rect">
              <a:avLst/>
            </a:prstGeom>
            <a:noFill/>
          </p:spPr>
          <p:txBody>
            <a:bodyPr wrap="square" rtlCol="0">
              <a:spAutoFit/>
            </a:bodyPr>
            <a:lstStyle/>
            <a:p>
              <a:r>
                <a:rPr lang="en-IN" sz="2800" dirty="0">
                  <a:latin typeface="Georgia" panose="02040502050405020303" pitchFamily="18" charset="0"/>
                  <a:ea typeface="Cambria" panose="02040503050406030204" pitchFamily="18" charset="0"/>
                </a:rPr>
                <a:t>Web</a:t>
              </a:r>
            </a:p>
          </p:txBody>
        </p:sp>
        <p:sp>
          <p:nvSpPr>
            <p:cNvPr id="39" name="TextBox 38">
              <a:extLst>
                <a:ext uri="{FF2B5EF4-FFF2-40B4-BE49-F238E27FC236}">
                  <a16:creationId xmlns:a16="http://schemas.microsoft.com/office/drawing/2014/main" id="{FDB4A127-B8CE-4645-9AE9-91A3E1FF0F8B}"/>
                </a:ext>
              </a:extLst>
            </p:cNvPr>
            <p:cNvSpPr txBox="1"/>
            <p:nvPr/>
          </p:nvSpPr>
          <p:spPr>
            <a:xfrm>
              <a:off x="8859123" y="3502526"/>
              <a:ext cx="1176821" cy="363107"/>
            </a:xfrm>
            <a:prstGeom prst="rect">
              <a:avLst/>
            </a:prstGeom>
            <a:noFill/>
          </p:spPr>
          <p:txBody>
            <a:bodyPr wrap="square" rtlCol="0">
              <a:spAutoFit/>
            </a:bodyPr>
            <a:lstStyle/>
            <a:p>
              <a:r>
                <a:rPr lang="en-IN" sz="2800" dirty="0">
                  <a:latin typeface="Georgia" panose="02040502050405020303" pitchFamily="18" charset="0"/>
                  <a:ea typeface="Cambria" panose="02040503050406030204" pitchFamily="18" charset="0"/>
                </a:rPr>
                <a:t>Cloud</a:t>
              </a:r>
            </a:p>
          </p:txBody>
        </p:sp>
        <p:sp>
          <p:nvSpPr>
            <p:cNvPr id="40" name="TextBox 39">
              <a:extLst>
                <a:ext uri="{FF2B5EF4-FFF2-40B4-BE49-F238E27FC236}">
                  <a16:creationId xmlns:a16="http://schemas.microsoft.com/office/drawing/2014/main" id="{D184BA37-6706-4344-A201-A09DF10FA6A4}"/>
                </a:ext>
              </a:extLst>
            </p:cNvPr>
            <p:cNvSpPr txBox="1"/>
            <p:nvPr/>
          </p:nvSpPr>
          <p:spPr>
            <a:xfrm>
              <a:off x="7921894" y="5356995"/>
              <a:ext cx="1176821" cy="662137"/>
            </a:xfrm>
            <a:prstGeom prst="rect">
              <a:avLst/>
            </a:prstGeom>
            <a:noFill/>
          </p:spPr>
          <p:txBody>
            <a:bodyPr wrap="square" rtlCol="0">
              <a:spAutoFit/>
            </a:bodyPr>
            <a:lstStyle/>
            <a:p>
              <a:r>
                <a:rPr lang="en-IN" sz="2800" dirty="0">
                  <a:latin typeface="Georgia" panose="02040502050405020303" pitchFamily="18" charset="0"/>
                  <a:ea typeface="Cambria" panose="02040503050406030204" pitchFamily="18" charset="0"/>
                </a:rPr>
                <a:t>Internet of things</a:t>
              </a:r>
            </a:p>
          </p:txBody>
        </p:sp>
        <p:sp>
          <p:nvSpPr>
            <p:cNvPr id="41" name="TextBox 40">
              <a:extLst>
                <a:ext uri="{FF2B5EF4-FFF2-40B4-BE49-F238E27FC236}">
                  <a16:creationId xmlns:a16="http://schemas.microsoft.com/office/drawing/2014/main" id="{5E0FE044-6BC8-4835-A302-F9047ED4206A}"/>
                </a:ext>
              </a:extLst>
            </p:cNvPr>
            <p:cNvSpPr txBox="1"/>
            <p:nvPr/>
          </p:nvSpPr>
          <p:spPr>
            <a:xfrm>
              <a:off x="2429302" y="5356995"/>
              <a:ext cx="1721092" cy="662137"/>
            </a:xfrm>
            <a:prstGeom prst="rect">
              <a:avLst/>
            </a:prstGeom>
            <a:noFill/>
          </p:spPr>
          <p:txBody>
            <a:bodyPr wrap="square" rtlCol="0">
              <a:spAutoFit/>
            </a:bodyPr>
            <a:lstStyle/>
            <a:p>
              <a:pPr algn="r"/>
              <a:r>
                <a:rPr lang="en-IN" sz="2800" dirty="0">
                  <a:latin typeface="Georgia" panose="02040502050405020303" pitchFamily="18" charset="0"/>
                  <a:ea typeface="Cambria" panose="02040503050406030204" pitchFamily="18" charset="0"/>
                </a:rPr>
                <a:t>Social network profiles</a:t>
              </a:r>
            </a:p>
          </p:txBody>
        </p:sp>
        <p:sp>
          <p:nvSpPr>
            <p:cNvPr id="42" name="TextBox 41">
              <a:extLst>
                <a:ext uri="{FF2B5EF4-FFF2-40B4-BE49-F238E27FC236}">
                  <a16:creationId xmlns:a16="http://schemas.microsoft.com/office/drawing/2014/main" id="{844DA173-4C67-4DFF-A5B3-792B98D512CC}"/>
                </a:ext>
              </a:extLst>
            </p:cNvPr>
            <p:cNvSpPr txBox="1"/>
            <p:nvPr/>
          </p:nvSpPr>
          <p:spPr>
            <a:xfrm>
              <a:off x="1611786" y="3502526"/>
              <a:ext cx="1721092" cy="662137"/>
            </a:xfrm>
            <a:prstGeom prst="rect">
              <a:avLst/>
            </a:prstGeom>
            <a:noFill/>
          </p:spPr>
          <p:txBody>
            <a:bodyPr wrap="square" rtlCol="0">
              <a:spAutoFit/>
            </a:bodyPr>
            <a:lstStyle/>
            <a:p>
              <a:pPr algn="r"/>
              <a:r>
                <a:rPr lang="en-IN" sz="2800" dirty="0">
                  <a:latin typeface="Georgia" panose="02040502050405020303" pitchFamily="18" charset="0"/>
                  <a:ea typeface="Cambria" panose="02040503050406030204" pitchFamily="18" charset="0"/>
                </a:rPr>
                <a:t>Social influencers</a:t>
              </a:r>
            </a:p>
          </p:txBody>
        </p:sp>
        <p:sp>
          <p:nvSpPr>
            <p:cNvPr id="43" name="TextBox 42">
              <a:extLst>
                <a:ext uri="{FF2B5EF4-FFF2-40B4-BE49-F238E27FC236}">
                  <a16:creationId xmlns:a16="http://schemas.microsoft.com/office/drawing/2014/main" id="{9DED0433-ECB3-451F-84F6-1FF8CF055AEA}"/>
                </a:ext>
              </a:extLst>
            </p:cNvPr>
            <p:cNvSpPr txBox="1"/>
            <p:nvPr/>
          </p:nvSpPr>
          <p:spPr>
            <a:xfrm>
              <a:off x="2973572" y="1642691"/>
              <a:ext cx="1176821" cy="363107"/>
            </a:xfrm>
            <a:prstGeom prst="rect">
              <a:avLst/>
            </a:prstGeom>
            <a:noFill/>
          </p:spPr>
          <p:txBody>
            <a:bodyPr wrap="square" rtlCol="0">
              <a:spAutoFit/>
            </a:bodyPr>
            <a:lstStyle/>
            <a:p>
              <a:pPr algn="r"/>
              <a:r>
                <a:rPr lang="en-IN" sz="2800" dirty="0">
                  <a:latin typeface="Georgia" panose="02040502050405020303" pitchFamily="18" charset="0"/>
                  <a:ea typeface="Cambria" panose="02040503050406030204" pitchFamily="18" charset="0"/>
                </a:rPr>
                <a:t>Media</a:t>
              </a:r>
            </a:p>
          </p:txBody>
        </p:sp>
        <p:sp>
          <p:nvSpPr>
            <p:cNvPr id="44" name="Rectangle 43">
              <a:extLst>
                <a:ext uri="{FF2B5EF4-FFF2-40B4-BE49-F238E27FC236}">
                  <a16:creationId xmlns:a16="http://schemas.microsoft.com/office/drawing/2014/main" id="{787B8E4D-DF4D-4799-BA2E-074CB6E73D06}"/>
                </a:ext>
              </a:extLst>
            </p:cNvPr>
            <p:cNvSpPr/>
            <p:nvPr/>
          </p:nvSpPr>
          <p:spPr>
            <a:xfrm>
              <a:off x="5025453" y="3433379"/>
              <a:ext cx="2148007" cy="363107"/>
            </a:xfrm>
            <a:prstGeom prst="rect">
              <a:avLst/>
            </a:prstGeom>
          </p:spPr>
          <p:txBody>
            <a:bodyPr wrap="square">
              <a:spAutoFit/>
            </a:bodyPr>
            <a:lstStyle/>
            <a:p>
              <a:pPr algn="ctr"/>
              <a:r>
                <a:rPr lang="en-US" sz="2800" dirty="0">
                  <a:latin typeface="Georgia" panose="02040502050405020303" pitchFamily="18" charset="0"/>
                  <a:ea typeface="Cambria" panose="02040503050406030204" pitchFamily="18" charset="0"/>
                </a:rPr>
                <a:t>Big data sources</a:t>
              </a:r>
              <a:endParaRPr lang="en-IN" sz="2800" dirty="0">
                <a:latin typeface="Georgia" panose="02040502050405020303" pitchFamily="18" charset="0"/>
              </a:endParaRPr>
            </a:p>
          </p:txBody>
        </p:sp>
        <p:pic>
          <p:nvPicPr>
            <p:cNvPr id="45" name="Graphic 44" descr="Cloud">
              <a:extLst>
                <a:ext uri="{FF2B5EF4-FFF2-40B4-BE49-F238E27FC236}">
                  <a16:creationId xmlns:a16="http://schemas.microsoft.com/office/drawing/2014/main" id="{5A0372EE-E03C-49A7-92CB-AF26219F90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2469" y="3463623"/>
              <a:ext cx="569083" cy="569081"/>
            </a:xfrm>
            <a:prstGeom prst="rect">
              <a:avLst/>
            </a:prstGeom>
          </p:spPr>
        </p:pic>
        <p:pic>
          <p:nvPicPr>
            <p:cNvPr id="46" name="Graphic 45" descr="World">
              <a:extLst>
                <a:ext uri="{FF2B5EF4-FFF2-40B4-BE49-F238E27FC236}">
                  <a16:creationId xmlns:a16="http://schemas.microsoft.com/office/drawing/2014/main" id="{62639AC3-57B0-4B1F-B9E8-EAFBD54FBD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93152" y="1698805"/>
              <a:ext cx="549432" cy="549432"/>
            </a:xfrm>
            <a:prstGeom prst="rect">
              <a:avLst/>
            </a:prstGeom>
          </p:spPr>
        </p:pic>
        <p:pic>
          <p:nvPicPr>
            <p:cNvPr id="47" name="Graphic 46" descr="Users">
              <a:extLst>
                <a:ext uri="{FF2B5EF4-FFF2-40B4-BE49-F238E27FC236}">
                  <a16:creationId xmlns:a16="http://schemas.microsoft.com/office/drawing/2014/main" id="{EBED679B-2DFB-4D02-8F69-603FACD20B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68131" y="3523742"/>
              <a:ext cx="539902" cy="539902"/>
            </a:xfrm>
            <a:prstGeom prst="rect">
              <a:avLst/>
            </a:prstGeom>
          </p:spPr>
        </p:pic>
        <p:grpSp>
          <p:nvGrpSpPr>
            <p:cNvPr id="48" name="Group 47">
              <a:extLst>
                <a:ext uri="{FF2B5EF4-FFF2-40B4-BE49-F238E27FC236}">
                  <a16:creationId xmlns:a16="http://schemas.microsoft.com/office/drawing/2014/main" id="{10FA973F-8306-432D-8CE8-F4A45FF32510}"/>
                </a:ext>
              </a:extLst>
            </p:cNvPr>
            <p:cNvGrpSpPr/>
            <p:nvPr/>
          </p:nvGrpSpPr>
          <p:grpSpPr>
            <a:xfrm>
              <a:off x="4687504" y="1790438"/>
              <a:ext cx="383622" cy="420467"/>
              <a:chOff x="5884546" y="3111344"/>
              <a:chExt cx="547309" cy="599875"/>
            </a:xfrm>
          </p:grpSpPr>
          <p:grpSp>
            <p:nvGrpSpPr>
              <p:cNvPr id="51" name="Graphic 3" descr="Share with person">
                <a:extLst>
                  <a:ext uri="{FF2B5EF4-FFF2-40B4-BE49-F238E27FC236}">
                    <a16:creationId xmlns:a16="http://schemas.microsoft.com/office/drawing/2014/main" id="{131A9F00-85A6-4359-ABF7-D53AAB599FD1}"/>
                  </a:ext>
                </a:extLst>
              </p:cNvPr>
              <p:cNvGrpSpPr/>
              <p:nvPr/>
            </p:nvGrpSpPr>
            <p:grpSpPr>
              <a:xfrm>
                <a:off x="6092875" y="3111344"/>
                <a:ext cx="338980" cy="599875"/>
                <a:chOff x="6092875" y="3111344"/>
                <a:chExt cx="338980" cy="599875"/>
              </a:xfrm>
            </p:grpSpPr>
            <p:sp>
              <p:nvSpPr>
                <p:cNvPr id="53" name="Freeform: Shape 52">
                  <a:extLst>
                    <a:ext uri="{FF2B5EF4-FFF2-40B4-BE49-F238E27FC236}">
                      <a16:creationId xmlns:a16="http://schemas.microsoft.com/office/drawing/2014/main" id="{33009971-FA3B-45A1-BCDA-CB0456EB44BA}"/>
                    </a:ext>
                  </a:extLst>
                </p:cNvPr>
                <p:cNvSpPr/>
                <p:nvPr/>
              </p:nvSpPr>
              <p:spPr>
                <a:xfrm>
                  <a:off x="6092875" y="3250942"/>
                  <a:ext cx="142343" cy="111841"/>
                </a:xfrm>
                <a:custGeom>
                  <a:avLst/>
                  <a:gdLst>
                    <a:gd name="connsiteX0" fmla="*/ 124449 w 142343"/>
                    <a:gd name="connsiteY0" fmla="*/ 0 h 111841"/>
                    <a:gd name="connsiteX1" fmla="*/ 0 w 142343"/>
                    <a:gd name="connsiteY1" fmla="*/ 74628 h 111841"/>
                    <a:gd name="connsiteX2" fmla="*/ 16674 w 142343"/>
                    <a:gd name="connsiteY2" fmla="*/ 112044 h 111841"/>
                    <a:gd name="connsiteX3" fmla="*/ 144885 w 142343"/>
                    <a:gd name="connsiteY3" fmla="*/ 35382 h 111841"/>
                    <a:gd name="connsiteX4" fmla="*/ 124449 w 142343"/>
                    <a:gd name="connsiteY4" fmla="*/ 0 h 111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43" h="111841">
                      <a:moveTo>
                        <a:pt x="124449" y="0"/>
                      </a:moveTo>
                      <a:lnTo>
                        <a:pt x="0" y="74628"/>
                      </a:lnTo>
                      <a:cubicBezTo>
                        <a:pt x="7009" y="86401"/>
                        <a:pt x="12607" y="98960"/>
                        <a:pt x="16674" y="112044"/>
                      </a:cubicBezTo>
                      <a:lnTo>
                        <a:pt x="144885" y="35382"/>
                      </a:lnTo>
                      <a:cubicBezTo>
                        <a:pt x="136308" y="24700"/>
                        <a:pt x="129416" y="12767"/>
                        <a:pt x="124449" y="0"/>
                      </a:cubicBezTo>
                      <a:close/>
                    </a:path>
                  </a:pathLst>
                </a:custGeom>
                <a:solidFill>
                  <a:srgbClr val="000000"/>
                </a:solidFill>
                <a:ln w="1012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DA3FF97-9614-4ED2-B686-20CDF7FA2B0A}"/>
                    </a:ext>
                  </a:extLst>
                </p:cNvPr>
                <p:cNvSpPr/>
                <p:nvPr/>
              </p:nvSpPr>
              <p:spPr>
                <a:xfrm>
                  <a:off x="6248842" y="3111344"/>
                  <a:ext cx="183013" cy="183013"/>
                </a:xfrm>
                <a:custGeom>
                  <a:avLst/>
                  <a:gdLst>
                    <a:gd name="connsiteX0" fmla="*/ 183013 w 183012"/>
                    <a:gd name="connsiteY0" fmla="*/ 91506 h 183012"/>
                    <a:gd name="connsiteX1" fmla="*/ 91506 w 183012"/>
                    <a:gd name="connsiteY1" fmla="*/ 183013 h 183012"/>
                    <a:gd name="connsiteX2" fmla="*/ 0 w 183012"/>
                    <a:gd name="connsiteY2" fmla="*/ 91506 h 183012"/>
                    <a:gd name="connsiteX3" fmla="*/ 91506 w 183012"/>
                    <a:gd name="connsiteY3" fmla="*/ 0 h 183012"/>
                    <a:gd name="connsiteX4" fmla="*/ 183013 w 183012"/>
                    <a:gd name="connsiteY4" fmla="*/ 91506 h 183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012" h="183012">
                      <a:moveTo>
                        <a:pt x="183013" y="91506"/>
                      </a:moveTo>
                      <a:cubicBezTo>
                        <a:pt x="183013" y="142044"/>
                        <a:pt x="142044" y="183013"/>
                        <a:pt x="91506" y="183013"/>
                      </a:cubicBezTo>
                      <a:cubicBezTo>
                        <a:pt x="40969" y="183013"/>
                        <a:pt x="0" y="142044"/>
                        <a:pt x="0" y="91506"/>
                      </a:cubicBezTo>
                      <a:cubicBezTo>
                        <a:pt x="0" y="40969"/>
                        <a:pt x="40969" y="0"/>
                        <a:pt x="91506" y="0"/>
                      </a:cubicBezTo>
                      <a:cubicBezTo>
                        <a:pt x="142044" y="0"/>
                        <a:pt x="183013" y="40969"/>
                        <a:pt x="183013" y="91506"/>
                      </a:cubicBezTo>
                      <a:close/>
                    </a:path>
                  </a:pathLst>
                </a:custGeom>
                <a:solidFill>
                  <a:srgbClr val="000000"/>
                </a:solidFill>
                <a:ln w="1012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93BEE2F-02F8-465B-A0C5-D7E0BC39EE4E}"/>
                    </a:ext>
                  </a:extLst>
                </p:cNvPr>
                <p:cNvSpPr/>
                <p:nvPr/>
              </p:nvSpPr>
              <p:spPr>
                <a:xfrm>
                  <a:off x="6092875" y="3459170"/>
                  <a:ext cx="142343" cy="111841"/>
                </a:xfrm>
                <a:custGeom>
                  <a:avLst/>
                  <a:gdLst>
                    <a:gd name="connsiteX0" fmla="*/ 144885 w 142343"/>
                    <a:gd name="connsiteY0" fmla="*/ 77272 h 111841"/>
                    <a:gd name="connsiteX1" fmla="*/ 16674 w 142343"/>
                    <a:gd name="connsiteY1" fmla="*/ 0 h 111841"/>
                    <a:gd name="connsiteX2" fmla="*/ 0 w 142343"/>
                    <a:gd name="connsiteY2" fmla="*/ 37416 h 111841"/>
                    <a:gd name="connsiteX3" fmla="*/ 124449 w 142343"/>
                    <a:gd name="connsiteY3" fmla="*/ 112451 h 111841"/>
                    <a:gd name="connsiteX4" fmla="*/ 144885 w 142343"/>
                    <a:gd name="connsiteY4" fmla="*/ 77272 h 111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43" h="111841">
                      <a:moveTo>
                        <a:pt x="144885" y="77272"/>
                      </a:moveTo>
                      <a:lnTo>
                        <a:pt x="16674" y="0"/>
                      </a:lnTo>
                      <a:cubicBezTo>
                        <a:pt x="12607" y="13084"/>
                        <a:pt x="7009" y="25643"/>
                        <a:pt x="0" y="37416"/>
                      </a:cubicBezTo>
                      <a:lnTo>
                        <a:pt x="124449" y="112451"/>
                      </a:lnTo>
                      <a:cubicBezTo>
                        <a:pt x="129444" y="99759"/>
                        <a:pt x="136334" y="87898"/>
                        <a:pt x="144885" y="77272"/>
                      </a:cubicBezTo>
                      <a:close/>
                    </a:path>
                  </a:pathLst>
                </a:custGeom>
                <a:solidFill>
                  <a:srgbClr val="000000"/>
                </a:solidFill>
                <a:ln w="1012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F4368D7B-8040-4D6C-A6A2-4882339BF3BB}"/>
                    </a:ext>
                  </a:extLst>
                </p:cNvPr>
                <p:cNvSpPr/>
                <p:nvPr/>
              </p:nvSpPr>
              <p:spPr>
                <a:xfrm>
                  <a:off x="6248842" y="3528206"/>
                  <a:ext cx="183013" cy="183013"/>
                </a:xfrm>
                <a:custGeom>
                  <a:avLst/>
                  <a:gdLst>
                    <a:gd name="connsiteX0" fmla="*/ 183013 w 183012"/>
                    <a:gd name="connsiteY0" fmla="*/ 91506 h 183012"/>
                    <a:gd name="connsiteX1" fmla="*/ 91506 w 183012"/>
                    <a:gd name="connsiteY1" fmla="*/ 183013 h 183012"/>
                    <a:gd name="connsiteX2" fmla="*/ 0 w 183012"/>
                    <a:gd name="connsiteY2" fmla="*/ 91506 h 183012"/>
                    <a:gd name="connsiteX3" fmla="*/ 91506 w 183012"/>
                    <a:gd name="connsiteY3" fmla="*/ 0 h 183012"/>
                    <a:gd name="connsiteX4" fmla="*/ 183013 w 183012"/>
                    <a:gd name="connsiteY4" fmla="*/ 91506 h 183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012" h="183012">
                      <a:moveTo>
                        <a:pt x="183013" y="91506"/>
                      </a:moveTo>
                      <a:cubicBezTo>
                        <a:pt x="183013" y="142044"/>
                        <a:pt x="142044" y="183013"/>
                        <a:pt x="91506" y="183013"/>
                      </a:cubicBezTo>
                      <a:cubicBezTo>
                        <a:pt x="40969" y="183013"/>
                        <a:pt x="0" y="142044"/>
                        <a:pt x="0" y="91506"/>
                      </a:cubicBezTo>
                      <a:cubicBezTo>
                        <a:pt x="0" y="40969"/>
                        <a:pt x="40969" y="0"/>
                        <a:pt x="91506" y="0"/>
                      </a:cubicBezTo>
                      <a:cubicBezTo>
                        <a:pt x="142044" y="0"/>
                        <a:pt x="183013" y="40969"/>
                        <a:pt x="183013" y="91506"/>
                      </a:cubicBezTo>
                      <a:close/>
                    </a:path>
                  </a:pathLst>
                </a:custGeom>
                <a:solidFill>
                  <a:srgbClr val="000000"/>
                </a:solidFill>
                <a:ln w="10120" cap="flat">
                  <a:noFill/>
                  <a:prstDash val="solid"/>
                  <a:miter/>
                </a:ln>
              </p:spPr>
              <p:txBody>
                <a:bodyPr rtlCol="0" anchor="ctr"/>
                <a:lstStyle/>
                <a:p>
                  <a:endParaRPr lang="en-US"/>
                </a:p>
              </p:txBody>
            </p:sp>
          </p:grpSp>
          <p:sp>
            <p:nvSpPr>
              <p:cNvPr id="52" name="Freeform: Shape 51">
                <a:extLst>
                  <a:ext uri="{FF2B5EF4-FFF2-40B4-BE49-F238E27FC236}">
                    <a16:creationId xmlns:a16="http://schemas.microsoft.com/office/drawing/2014/main" id="{03C36697-13EB-4DE3-9F69-518B63644271}"/>
                  </a:ext>
                </a:extLst>
              </p:cNvPr>
              <p:cNvSpPr/>
              <p:nvPr/>
            </p:nvSpPr>
            <p:spPr>
              <a:xfrm>
                <a:off x="5884546" y="3317640"/>
                <a:ext cx="183013" cy="183013"/>
              </a:xfrm>
              <a:custGeom>
                <a:avLst/>
                <a:gdLst>
                  <a:gd name="connsiteX0" fmla="*/ 183013 w 183012"/>
                  <a:gd name="connsiteY0" fmla="*/ 91506 h 183012"/>
                  <a:gd name="connsiteX1" fmla="*/ 91506 w 183012"/>
                  <a:gd name="connsiteY1" fmla="*/ 183013 h 183012"/>
                  <a:gd name="connsiteX2" fmla="*/ 0 w 183012"/>
                  <a:gd name="connsiteY2" fmla="*/ 91506 h 183012"/>
                  <a:gd name="connsiteX3" fmla="*/ 91506 w 183012"/>
                  <a:gd name="connsiteY3" fmla="*/ 0 h 183012"/>
                  <a:gd name="connsiteX4" fmla="*/ 183013 w 183012"/>
                  <a:gd name="connsiteY4" fmla="*/ 91506 h 183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012" h="183012">
                    <a:moveTo>
                      <a:pt x="183013" y="91506"/>
                    </a:moveTo>
                    <a:cubicBezTo>
                      <a:pt x="183013" y="142044"/>
                      <a:pt x="142044" y="183013"/>
                      <a:pt x="91506" y="183013"/>
                    </a:cubicBezTo>
                    <a:cubicBezTo>
                      <a:pt x="40969" y="183013"/>
                      <a:pt x="0" y="142044"/>
                      <a:pt x="0" y="91506"/>
                    </a:cubicBezTo>
                    <a:cubicBezTo>
                      <a:pt x="0" y="40969"/>
                      <a:pt x="40969" y="0"/>
                      <a:pt x="91506" y="0"/>
                    </a:cubicBezTo>
                    <a:cubicBezTo>
                      <a:pt x="142044" y="0"/>
                      <a:pt x="183013" y="40969"/>
                      <a:pt x="183013" y="91506"/>
                    </a:cubicBezTo>
                    <a:close/>
                  </a:path>
                </a:pathLst>
              </a:custGeom>
              <a:solidFill>
                <a:srgbClr val="000000"/>
              </a:solidFill>
              <a:ln w="10120" cap="flat">
                <a:noFill/>
                <a:prstDash val="solid"/>
                <a:miter/>
              </a:ln>
            </p:spPr>
            <p:txBody>
              <a:bodyPr rtlCol="0" anchor="ctr"/>
              <a:lstStyle/>
              <a:p>
                <a:endParaRPr lang="en-US"/>
              </a:p>
            </p:txBody>
          </p:sp>
        </p:grpSp>
        <p:pic>
          <p:nvPicPr>
            <p:cNvPr id="49" name="Picture 2" descr="Related image">
              <a:extLst>
                <a:ext uri="{FF2B5EF4-FFF2-40B4-BE49-F238E27FC236}">
                  <a16:creationId xmlns:a16="http://schemas.microsoft.com/office/drawing/2014/main" id="{2D7EEDA7-D978-4741-8218-C94A8493938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37656" y="5215189"/>
              <a:ext cx="771611" cy="55115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Image result for internet of things icon png">
              <a:extLst>
                <a:ext uri="{FF2B5EF4-FFF2-40B4-BE49-F238E27FC236}">
                  <a16:creationId xmlns:a16="http://schemas.microsoft.com/office/drawing/2014/main" id="{C4E7B6C9-A314-48E7-A9E5-22E4E928E126}"/>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052952" y="5178248"/>
              <a:ext cx="689152" cy="689152"/>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070202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2307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4095" r="4095"/>
          <a:stretch>
            <a:fillRect/>
          </a:stretch>
        </p:blipFill>
        <p:spPr>
          <a:xfrm>
            <a:off x="0" y="0"/>
            <a:ext cx="14162097" cy="10287000"/>
          </a:xfrm>
          <a:prstGeom prst="rect">
            <a:avLst/>
          </a:prstGeom>
        </p:spPr>
      </p:pic>
      <p:grpSp>
        <p:nvGrpSpPr>
          <p:cNvPr id="3" name="Group 3"/>
          <p:cNvGrpSpPr/>
          <p:nvPr/>
        </p:nvGrpSpPr>
        <p:grpSpPr>
          <a:xfrm>
            <a:off x="10832728" y="2446891"/>
            <a:ext cx="6426572" cy="5393217"/>
            <a:chOff x="0" y="0"/>
            <a:chExt cx="1538433" cy="1291062"/>
          </a:xfrm>
        </p:grpSpPr>
        <p:sp>
          <p:nvSpPr>
            <p:cNvPr id="4" name="Freeform 4"/>
            <p:cNvSpPr/>
            <p:nvPr/>
          </p:nvSpPr>
          <p:spPr>
            <a:xfrm>
              <a:off x="0" y="0"/>
              <a:ext cx="1538433" cy="1291062"/>
            </a:xfrm>
            <a:custGeom>
              <a:avLst/>
              <a:gdLst/>
              <a:ahLst/>
              <a:cxnLst/>
              <a:rect l="l" t="t" r="r" b="b"/>
              <a:pathLst>
                <a:path w="1538433" h="1291062">
                  <a:moveTo>
                    <a:pt x="1413973" y="1291062"/>
                  </a:moveTo>
                  <a:lnTo>
                    <a:pt x="124460" y="1291062"/>
                  </a:lnTo>
                  <a:cubicBezTo>
                    <a:pt x="55880" y="1291062"/>
                    <a:pt x="0" y="1235182"/>
                    <a:pt x="0" y="1166602"/>
                  </a:cubicBezTo>
                  <a:lnTo>
                    <a:pt x="0" y="124460"/>
                  </a:lnTo>
                  <a:cubicBezTo>
                    <a:pt x="0" y="55880"/>
                    <a:pt x="55880" y="0"/>
                    <a:pt x="124460" y="0"/>
                  </a:cubicBezTo>
                  <a:lnTo>
                    <a:pt x="1413973" y="0"/>
                  </a:lnTo>
                  <a:cubicBezTo>
                    <a:pt x="1482553" y="0"/>
                    <a:pt x="1538433" y="55880"/>
                    <a:pt x="1538433" y="124460"/>
                  </a:cubicBezTo>
                  <a:lnTo>
                    <a:pt x="1538433" y="1166602"/>
                  </a:lnTo>
                  <a:cubicBezTo>
                    <a:pt x="1538433" y="1235182"/>
                    <a:pt x="1482553" y="1291062"/>
                    <a:pt x="1413973" y="1291062"/>
                  </a:cubicBezTo>
                  <a:close/>
                </a:path>
              </a:pathLst>
            </a:custGeom>
            <a:solidFill>
              <a:srgbClr val="37C9EF"/>
            </a:solidFill>
          </p:spPr>
        </p:sp>
      </p:gr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55703" y="865655"/>
            <a:ext cx="803597" cy="355044"/>
          </a:xfrm>
          <a:prstGeom prst="rect">
            <a:avLst/>
          </a:prstGeom>
        </p:spPr>
      </p:pic>
      <p:grpSp>
        <p:nvGrpSpPr>
          <p:cNvPr id="25" name="Group 24">
            <a:extLst>
              <a:ext uri="{FF2B5EF4-FFF2-40B4-BE49-F238E27FC236}">
                <a16:creationId xmlns:a16="http://schemas.microsoft.com/office/drawing/2014/main" id="{A4ACFC76-4DE0-4275-BC04-3FD25D74655B}"/>
              </a:ext>
            </a:extLst>
          </p:cNvPr>
          <p:cNvGrpSpPr/>
          <p:nvPr/>
        </p:nvGrpSpPr>
        <p:grpSpPr>
          <a:xfrm>
            <a:off x="11658600" y="3453279"/>
            <a:ext cx="4777276" cy="3380443"/>
            <a:chOff x="11396877" y="3668057"/>
            <a:chExt cx="4777276" cy="3380443"/>
          </a:xfrm>
        </p:grpSpPr>
        <p:sp>
          <p:nvSpPr>
            <p:cNvPr id="16" name="AutoShape 3">
              <a:extLst>
                <a:ext uri="{FF2B5EF4-FFF2-40B4-BE49-F238E27FC236}">
                  <a16:creationId xmlns:a16="http://schemas.microsoft.com/office/drawing/2014/main" id="{54FDF063-2169-422D-A366-4A78AFCFE9A0}"/>
                </a:ext>
              </a:extLst>
            </p:cNvPr>
            <p:cNvSpPr/>
            <p:nvPr/>
          </p:nvSpPr>
          <p:spPr>
            <a:xfrm>
              <a:off x="11396877" y="5403598"/>
              <a:ext cx="4773272" cy="1644902"/>
            </a:xfrm>
            <a:prstGeom prst="rect">
              <a:avLst/>
            </a:prstGeom>
            <a:solidFill>
              <a:srgbClr val="86EAE9">
                <a:alpha val="29804"/>
              </a:srgbClr>
            </a:solidFill>
          </p:spPr>
        </p:sp>
        <p:sp>
          <p:nvSpPr>
            <p:cNvPr id="17" name="TextBox 4">
              <a:extLst>
                <a:ext uri="{FF2B5EF4-FFF2-40B4-BE49-F238E27FC236}">
                  <a16:creationId xmlns:a16="http://schemas.microsoft.com/office/drawing/2014/main" id="{E2BF7645-AC63-4DD6-9F21-6993E534B7D9}"/>
                </a:ext>
              </a:extLst>
            </p:cNvPr>
            <p:cNvSpPr txBox="1"/>
            <p:nvPr/>
          </p:nvSpPr>
          <p:spPr>
            <a:xfrm>
              <a:off x="11712151" y="5663939"/>
              <a:ext cx="4142724" cy="1124219"/>
            </a:xfrm>
            <a:prstGeom prst="rect">
              <a:avLst/>
            </a:prstGeom>
          </p:spPr>
          <p:txBody>
            <a:bodyPr lIns="0" tIns="0" rIns="0" bIns="0" rtlCol="0" anchor="t">
              <a:spAutoFit/>
            </a:bodyPr>
            <a:lstStyle/>
            <a:p>
              <a:pPr marL="342900" indent="-342900">
                <a:lnSpc>
                  <a:spcPts val="3000"/>
                </a:lnSpc>
                <a:buFont typeface="Arial" panose="020B0604020202020204" pitchFamily="34" charset="0"/>
                <a:buChar char="•"/>
              </a:pPr>
              <a:r>
                <a:rPr lang="en-US" sz="2000" spc="100" dirty="0">
                  <a:solidFill>
                    <a:srgbClr val="191919"/>
                  </a:solidFill>
                  <a:latin typeface="Open Sans 1"/>
                </a:rPr>
                <a:t>Spark Introduction</a:t>
              </a:r>
            </a:p>
            <a:p>
              <a:pPr marL="342900" indent="-342900">
                <a:lnSpc>
                  <a:spcPts val="3000"/>
                </a:lnSpc>
                <a:buFont typeface="Arial" panose="020B0604020202020204" pitchFamily="34" charset="0"/>
                <a:buChar char="•"/>
              </a:pPr>
              <a:r>
                <a:rPr lang="en-US" sz="2000" spc="100" dirty="0">
                  <a:solidFill>
                    <a:srgbClr val="191919"/>
                  </a:solidFill>
                  <a:latin typeface="Open Sans 1"/>
                </a:rPr>
                <a:t>Features of spark</a:t>
              </a:r>
            </a:p>
            <a:p>
              <a:pPr marL="342900" indent="-342900">
                <a:lnSpc>
                  <a:spcPts val="3000"/>
                </a:lnSpc>
                <a:buFont typeface="Arial" panose="020B0604020202020204" pitchFamily="34" charset="0"/>
                <a:buChar char="•"/>
              </a:pPr>
              <a:r>
                <a:rPr lang="en-US" sz="2000" spc="100" dirty="0">
                  <a:solidFill>
                    <a:srgbClr val="191919"/>
                  </a:solidFill>
                  <a:latin typeface="Open Sans 1"/>
                </a:rPr>
                <a:t>Spark Cluster manager</a:t>
              </a:r>
            </a:p>
          </p:txBody>
        </p:sp>
        <p:sp>
          <p:nvSpPr>
            <p:cNvPr id="18" name="AutoShape 5">
              <a:extLst>
                <a:ext uri="{FF2B5EF4-FFF2-40B4-BE49-F238E27FC236}">
                  <a16:creationId xmlns:a16="http://schemas.microsoft.com/office/drawing/2014/main" id="{B6213765-3FA7-45A8-8E35-EBCDB0C7D0BB}"/>
                </a:ext>
              </a:extLst>
            </p:cNvPr>
            <p:cNvSpPr/>
            <p:nvPr/>
          </p:nvSpPr>
          <p:spPr>
            <a:xfrm>
              <a:off x="11396877" y="3668057"/>
              <a:ext cx="4777276" cy="1644902"/>
            </a:xfrm>
            <a:prstGeom prst="rect">
              <a:avLst/>
            </a:prstGeom>
            <a:solidFill>
              <a:srgbClr val="86EAE9"/>
            </a:solidFill>
          </p:spPr>
        </p:sp>
        <p:sp>
          <p:nvSpPr>
            <p:cNvPr id="19" name="TextBox 6">
              <a:extLst>
                <a:ext uri="{FF2B5EF4-FFF2-40B4-BE49-F238E27FC236}">
                  <a16:creationId xmlns:a16="http://schemas.microsoft.com/office/drawing/2014/main" id="{0618835B-9724-41BA-B31A-6D9D86DB4FB6}"/>
                </a:ext>
              </a:extLst>
            </p:cNvPr>
            <p:cNvSpPr txBox="1"/>
            <p:nvPr/>
          </p:nvSpPr>
          <p:spPr>
            <a:xfrm>
              <a:off x="12934275" y="4267242"/>
              <a:ext cx="3235874" cy="417957"/>
            </a:xfrm>
            <a:prstGeom prst="rect">
              <a:avLst/>
            </a:prstGeom>
          </p:spPr>
          <p:txBody>
            <a:bodyPr lIns="0" tIns="0" rIns="0" bIns="0" rtlCol="0" anchor="t">
              <a:spAutoFit/>
            </a:bodyPr>
            <a:lstStyle/>
            <a:p>
              <a:pPr marL="0" marR="0" lvl="0" indent="0" algn="l" defTabSz="914400" rtl="0" eaLnBrk="1" fontAlgn="auto" latinLnBrk="0" hangingPunct="1">
                <a:lnSpc>
                  <a:spcPts val="3354"/>
                </a:lnSpc>
                <a:spcBef>
                  <a:spcPct val="0"/>
                </a:spcBef>
                <a:spcAft>
                  <a:spcPts val="0"/>
                </a:spcAft>
                <a:buClrTx/>
                <a:buSzTx/>
                <a:buFontTx/>
                <a:buNone/>
                <a:tabLst/>
                <a:defRPr/>
              </a:pPr>
              <a:r>
                <a:rPr lang="en-US" sz="2600" spc="101" dirty="0">
                  <a:solidFill>
                    <a:srgbClr val="FFFFFF"/>
                  </a:solidFill>
                  <a:latin typeface="Open Sans 1 Bold"/>
                </a:rPr>
                <a:t>SPARK</a:t>
              </a:r>
              <a:endParaRPr kumimoji="0" lang="en-US" sz="2600" b="0" i="0" u="none" strike="noStrike" kern="1200" cap="none" spc="101" normalizeH="0" baseline="0" noProof="0" dirty="0">
                <a:ln>
                  <a:noFill/>
                </a:ln>
                <a:solidFill>
                  <a:srgbClr val="FFFFFF"/>
                </a:solidFill>
                <a:effectLst/>
                <a:uLnTx/>
                <a:uFillTx/>
                <a:latin typeface="Open Sans 1 Bold"/>
                <a:ea typeface="+mn-ea"/>
                <a:cs typeface="+mn-cs"/>
              </a:endParaRPr>
            </a:p>
          </p:txBody>
        </p:sp>
        <p:grpSp>
          <p:nvGrpSpPr>
            <p:cNvPr id="21" name="Group 29">
              <a:extLst>
                <a:ext uri="{FF2B5EF4-FFF2-40B4-BE49-F238E27FC236}">
                  <a16:creationId xmlns:a16="http://schemas.microsoft.com/office/drawing/2014/main" id="{AD120BC3-D5A1-4077-84EA-F4ECB131DB68}"/>
                </a:ext>
              </a:extLst>
            </p:cNvPr>
            <p:cNvGrpSpPr/>
            <p:nvPr/>
          </p:nvGrpSpPr>
          <p:grpSpPr>
            <a:xfrm>
              <a:off x="11822637" y="3720883"/>
              <a:ext cx="783092" cy="1539250"/>
              <a:chOff x="0" y="0"/>
              <a:chExt cx="1044123" cy="2052334"/>
            </a:xfrm>
          </p:grpSpPr>
          <p:pic>
            <p:nvPicPr>
              <p:cNvPr id="22" name="Picture 30">
                <a:extLst>
                  <a:ext uri="{FF2B5EF4-FFF2-40B4-BE49-F238E27FC236}">
                    <a16:creationId xmlns:a16="http://schemas.microsoft.com/office/drawing/2014/main" id="{6F732551-8619-4B54-9915-28B18700EE1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24562" r="24562"/>
              <a:stretch>
                <a:fillRect/>
              </a:stretch>
            </p:blipFill>
            <p:spPr>
              <a:xfrm>
                <a:off x="0" y="0"/>
                <a:ext cx="1044123" cy="2052334"/>
              </a:xfrm>
              <a:prstGeom prst="rect">
                <a:avLst/>
              </a:prstGeom>
            </p:spPr>
          </p:pic>
          <p:sp>
            <p:nvSpPr>
              <p:cNvPr id="23" name="TextBox 31">
                <a:extLst>
                  <a:ext uri="{FF2B5EF4-FFF2-40B4-BE49-F238E27FC236}">
                    <a16:creationId xmlns:a16="http://schemas.microsoft.com/office/drawing/2014/main" id="{ECE1F607-2C0B-4DC0-97FF-063FF04CF780}"/>
                  </a:ext>
                </a:extLst>
              </p:cNvPr>
              <p:cNvSpPr txBox="1"/>
              <p:nvPr/>
            </p:nvSpPr>
            <p:spPr>
              <a:xfrm>
                <a:off x="135672" y="224670"/>
                <a:ext cx="772779" cy="1555369"/>
              </a:xfrm>
              <a:prstGeom prst="rect">
                <a:avLst/>
              </a:prstGeom>
            </p:spPr>
            <p:txBody>
              <a:bodyPr lIns="0" tIns="0" rIns="0" bIns="0" rtlCol="0" anchor="t">
                <a:spAutoFit/>
              </a:bodyPr>
              <a:lstStyle/>
              <a:p>
                <a:pPr marL="0" marR="0" lvl="0" indent="0" algn="ctr" defTabSz="914400" rtl="0" eaLnBrk="1" fontAlgn="auto" latinLnBrk="0" hangingPunct="1">
                  <a:lnSpc>
                    <a:spcPts val="4716"/>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86EAE9"/>
                    </a:solidFill>
                    <a:effectLst/>
                    <a:uLnTx/>
                    <a:uFillTx/>
                    <a:latin typeface="Aileron Heavy"/>
                    <a:ea typeface="+mn-ea"/>
                    <a:cs typeface="+mn-cs"/>
                  </a:rPr>
                  <a:t>02</a:t>
                </a:r>
              </a:p>
            </p:txBody>
          </p:sp>
        </p:grpSp>
      </p:grpSp>
    </p:spTree>
    <p:custDataLst>
      <p:tags r:id="rId1"/>
    </p:custDataLst>
    <p:extLst>
      <p:ext uri="{BB962C8B-B14F-4D97-AF65-F5344CB8AC3E}">
        <p14:creationId xmlns:p14="http://schemas.microsoft.com/office/powerpoint/2010/main" val="2035768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78588" cy="1416753"/>
          </a:xfrm>
          <a:prstGeom prst="rect">
            <a:avLst/>
          </a:prstGeom>
          <a:solidFill>
            <a:srgbClr val="46B3E3"/>
          </a:solidFill>
        </p:spPr>
        <p:txBody>
          <a:bodyPr/>
          <a:lstStyle/>
          <a:p>
            <a:endParaRPr lang="en-IN" dirty="0"/>
          </a:p>
        </p:txBody>
      </p:sp>
      <p:sp>
        <p:nvSpPr>
          <p:cNvPr id="4" name="TextBox 4"/>
          <p:cNvSpPr txBox="1"/>
          <p:nvPr/>
        </p:nvSpPr>
        <p:spPr>
          <a:xfrm>
            <a:off x="1028700" y="269240"/>
            <a:ext cx="11761829" cy="759460"/>
          </a:xfrm>
          <a:prstGeom prst="rect">
            <a:avLst/>
          </a:prstGeom>
        </p:spPr>
        <p:txBody>
          <a:bodyPr lIns="0" tIns="0" rIns="0" bIns="0" rtlCol="0" anchor="t">
            <a:spAutoFit/>
          </a:bodyPr>
          <a:lstStyle/>
          <a:p>
            <a:pPr>
              <a:lnSpc>
                <a:spcPts val="6110"/>
              </a:lnSpc>
            </a:pPr>
            <a:r>
              <a:rPr lang="en-US" sz="4700" dirty="0">
                <a:solidFill>
                  <a:srgbClr val="FFFFFF"/>
                </a:solidFill>
                <a:latin typeface="Open Sans 1 Bold"/>
              </a:rPr>
              <a:t>Apache Spark</a:t>
            </a:r>
          </a:p>
        </p:txBody>
      </p:sp>
      <p:graphicFrame>
        <p:nvGraphicFramePr>
          <p:cNvPr id="5" name="Content Placeholder 2">
            <a:extLst>
              <a:ext uri="{FF2B5EF4-FFF2-40B4-BE49-F238E27FC236}">
                <a16:creationId xmlns:a16="http://schemas.microsoft.com/office/drawing/2014/main" id="{9A515519-CBE0-4AE4-8118-D9A912B312C6}"/>
              </a:ext>
            </a:extLst>
          </p:cNvPr>
          <p:cNvGraphicFramePr>
            <a:graphicFrameLocks/>
          </p:cNvGraphicFramePr>
          <p:nvPr>
            <p:extLst>
              <p:ext uri="{D42A27DB-BD31-4B8C-83A1-F6EECF244321}">
                <p14:modId xmlns:p14="http://schemas.microsoft.com/office/powerpoint/2010/main" val="1054145382"/>
              </p:ext>
            </p:extLst>
          </p:nvPr>
        </p:nvGraphicFramePr>
        <p:xfrm>
          <a:off x="1651814" y="2400300"/>
          <a:ext cx="14426386" cy="624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2622943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78588" cy="1416753"/>
          </a:xfrm>
          <a:prstGeom prst="rect">
            <a:avLst/>
          </a:prstGeom>
          <a:solidFill>
            <a:srgbClr val="46B3E3"/>
          </a:solidFill>
        </p:spPr>
        <p:txBody>
          <a:bodyPr/>
          <a:lstStyle/>
          <a:p>
            <a:endParaRPr lang="en-IN" dirty="0"/>
          </a:p>
        </p:txBody>
      </p:sp>
      <p:sp>
        <p:nvSpPr>
          <p:cNvPr id="4" name="TextBox 4"/>
          <p:cNvSpPr txBox="1"/>
          <p:nvPr/>
        </p:nvSpPr>
        <p:spPr>
          <a:xfrm>
            <a:off x="1028700" y="269240"/>
            <a:ext cx="11761829" cy="759460"/>
          </a:xfrm>
          <a:prstGeom prst="rect">
            <a:avLst/>
          </a:prstGeom>
        </p:spPr>
        <p:txBody>
          <a:bodyPr lIns="0" tIns="0" rIns="0" bIns="0" rtlCol="0" anchor="t">
            <a:spAutoFit/>
          </a:bodyPr>
          <a:lstStyle/>
          <a:p>
            <a:pPr>
              <a:lnSpc>
                <a:spcPts val="6110"/>
              </a:lnSpc>
            </a:pPr>
            <a:r>
              <a:rPr lang="en-US" sz="4700" dirty="0">
                <a:solidFill>
                  <a:srgbClr val="FFFFFF"/>
                </a:solidFill>
                <a:latin typeface="Open Sans 1 Bold"/>
              </a:rPr>
              <a:t>Features of spark</a:t>
            </a:r>
          </a:p>
        </p:txBody>
      </p:sp>
      <p:graphicFrame>
        <p:nvGraphicFramePr>
          <p:cNvPr id="5" name="Content Placeholder 2">
            <a:extLst>
              <a:ext uri="{FF2B5EF4-FFF2-40B4-BE49-F238E27FC236}">
                <a16:creationId xmlns:a16="http://schemas.microsoft.com/office/drawing/2014/main" id="{1B07F406-A89A-4699-B2E3-988F08CB1882}"/>
              </a:ext>
            </a:extLst>
          </p:cNvPr>
          <p:cNvGraphicFramePr>
            <a:graphicFrameLocks/>
          </p:cNvGraphicFramePr>
          <p:nvPr>
            <p:extLst>
              <p:ext uri="{D42A27DB-BD31-4B8C-83A1-F6EECF244321}">
                <p14:modId xmlns:p14="http://schemas.microsoft.com/office/powerpoint/2010/main" val="2841526076"/>
              </p:ext>
            </p:extLst>
          </p:nvPr>
        </p:nvGraphicFramePr>
        <p:xfrm>
          <a:off x="1122128" y="2247900"/>
          <a:ext cx="16043744" cy="65361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2135754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78588" cy="1416753"/>
          </a:xfrm>
          <a:prstGeom prst="rect">
            <a:avLst/>
          </a:prstGeom>
          <a:solidFill>
            <a:srgbClr val="46B3E3"/>
          </a:solidFill>
        </p:spPr>
        <p:txBody>
          <a:bodyPr/>
          <a:lstStyle/>
          <a:p>
            <a:endParaRPr lang="en-IN" dirty="0"/>
          </a:p>
        </p:txBody>
      </p:sp>
      <p:sp>
        <p:nvSpPr>
          <p:cNvPr id="4" name="TextBox 4"/>
          <p:cNvSpPr txBox="1"/>
          <p:nvPr/>
        </p:nvSpPr>
        <p:spPr>
          <a:xfrm>
            <a:off x="1028700" y="269240"/>
            <a:ext cx="11761829" cy="759460"/>
          </a:xfrm>
          <a:prstGeom prst="rect">
            <a:avLst/>
          </a:prstGeom>
        </p:spPr>
        <p:txBody>
          <a:bodyPr lIns="0" tIns="0" rIns="0" bIns="0" rtlCol="0" anchor="t">
            <a:spAutoFit/>
          </a:bodyPr>
          <a:lstStyle/>
          <a:p>
            <a:pPr>
              <a:lnSpc>
                <a:spcPts val="6110"/>
              </a:lnSpc>
            </a:pPr>
            <a:r>
              <a:rPr lang="en-US" sz="4700" dirty="0">
                <a:solidFill>
                  <a:srgbClr val="FFFFFF"/>
                </a:solidFill>
                <a:latin typeface="Open Sans 1 Bold"/>
              </a:rPr>
              <a:t>Features of spark</a:t>
            </a:r>
          </a:p>
        </p:txBody>
      </p:sp>
      <p:graphicFrame>
        <p:nvGraphicFramePr>
          <p:cNvPr id="6" name="Content Placeholder 2">
            <a:extLst>
              <a:ext uri="{FF2B5EF4-FFF2-40B4-BE49-F238E27FC236}">
                <a16:creationId xmlns:a16="http://schemas.microsoft.com/office/drawing/2014/main" id="{D5D21B87-5EA1-4647-B3CA-26AA08AA68AC}"/>
              </a:ext>
            </a:extLst>
          </p:cNvPr>
          <p:cNvGraphicFramePr>
            <a:graphicFrameLocks/>
          </p:cNvGraphicFramePr>
          <p:nvPr>
            <p:extLst>
              <p:ext uri="{D42A27DB-BD31-4B8C-83A1-F6EECF244321}">
                <p14:modId xmlns:p14="http://schemas.microsoft.com/office/powerpoint/2010/main" val="128252417"/>
              </p:ext>
            </p:extLst>
          </p:nvPr>
        </p:nvGraphicFramePr>
        <p:xfrm>
          <a:off x="838200" y="1825624"/>
          <a:ext cx="15468600" cy="6670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1926195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78588" cy="1416753"/>
          </a:xfrm>
          <a:prstGeom prst="rect">
            <a:avLst/>
          </a:prstGeom>
          <a:solidFill>
            <a:srgbClr val="46B3E3"/>
          </a:solidFill>
        </p:spPr>
        <p:txBody>
          <a:bodyPr/>
          <a:lstStyle/>
          <a:p>
            <a:endParaRPr lang="en-IN" dirty="0"/>
          </a:p>
        </p:txBody>
      </p:sp>
      <p:sp>
        <p:nvSpPr>
          <p:cNvPr id="4" name="TextBox 4"/>
          <p:cNvSpPr txBox="1"/>
          <p:nvPr/>
        </p:nvSpPr>
        <p:spPr>
          <a:xfrm>
            <a:off x="1028700" y="269240"/>
            <a:ext cx="11761829" cy="759460"/>
          </a:xfrm>
          <a:prstGeom prst="rect">
            <a:avLst/>
          </a:prstGeom>
        </p:spPr>
        <p:txBody>
          <a:bodyPr lIns="0" tIns="0" rIns="0" bIns="0" rtlCol="0" anchor="t">
            <a:spAutoFit/>
          </a:bodyPr>
          <a:lstStyle/>
          <a:p>
            <a:pPr>
              <a:lnSpc>
                <a:spcPts val="6110"/>
              </a:lnSpc>
            </a:pPr>
            <a:r>
              <a:rPr lang="en-US" sz="4700" dirty="0">
                <a:solidFill>
                  <a:srgbClr val="FFFFFF"/>
                </a:solidFill>
                <a:latin typeface="Open Sans 1 Bold"/>
              </a:rPr>
              <a:t>Who uses spark?</a:t>
            </a:r>
          </a:p>
        </p:txBody>
      </p:sp>
      <p:graphicFrame>
        <p:nvGraphicFramePr>
          <p:cNvPr id="5" name="Content Placeholder 2">
            <a:extLst>
              <a:ext uri="{FF2B5EF4-FFF2-40B4-BE49-F238E27FC236}">
                <a16:creationId xmlns:a16="http://schemas.microsoft.com/office/drawing/2014/main" id="{D1FF6730-21AA-4A55-BE53-1539B0D7728C}"/>
              </a:ext>
            </a:extLst>
          </p:cNvPr>
          <p:cNvGraphicFramePr>
            <a:graphicFrameLocks/>
          </p:cNvGraphicFramePr>
          <p:nvPr>
            <p:extLst>
              <p:ext uri="{D42A27DB-BD31-4B8C-83A1-F6EECF244321}">
                <p14:modId xmlns:p14="http://schemas.microsoft.com/office/powerpoint/2010/main" val="3802216579"/>
              </p:ext>
            </p:extLst>
          </p:nvPr>
        </p:nvGraphicFramePr>
        <p:xfrm>
          <a:off x="1028700" y="1675015"/>
          <a:ext cx="16040100" cy="7571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1407827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78588" cy="1416753"/>
          </a:xfrm>
          <a:prstGeom prst="rect">
            <a:avLst/>
          </a:prstGeom>
          <a:solidFill>
            <a:srgbClr val="46B3E3"/>
          </a:solidFill>
        </p:spPr>
        <p:txBody>
          <a:bodyPr/>
          <a:lstStyle/>
          <a:p>
            <a:endParaRPr lang="en-IN" dirty="0"/>
          </a:p>
        </p:txBody>
      </p:sp>
      <p:sp>
        <p:nvSpPr>
          <p:cNvPr id="4" name="TextBox 4"/>
          <p:cNvSpPr txBox="1"/>
          <p:nvPr/>
        </p:nvSpPr>
        <p:spPr>
          <a:xfrm>
            <a:off x="1028700" y="269240"/>
            <a:ext cx="11761829" cy="759460"/>
          </a:xfrm>
          <a:prstGeom prst="rect">
            <a:avLst/>
          </a:prstGeom>
        </p:spPr>
        <p:txBody>
          <a:bodyPr lIns="0" tIns="0" rIns="0" bIns="0" rtlCol="0" anchor="t">
            <a:spAutoFit/>
          </a:bodyPr>
          <a:lstStyle/>
          <a:p>
            <a:pPr>
              <a:lnSpc>
                <a:spcPts val="6110"/>
              </a:lnSpc>
            </a:pPr>
            <a:r>
              <a:rPr lang="en-US" sz="4700" dirty="0">
                <a:solidFill>
                  <a:srgbClr val="FFFFFF"/>
                </a:solidFill>
                <a:latin typeface="Open Sans 1 Bold"/>
              </a:rPr>
              <a:t>Spark Architecture</a:t>
            </a:r>
          </a:p>
        </p:txBody>
      </p:sp>
      <p:sp>
        <p:nvSpPr>
          <p:cNvPr id="5" name="Content Placeholder 4">
            <a:extLst>
              <a:ext uri="{FF2B5EF4-FFF2-40B4-BE49-F238E27FC236}">
                <a16:creationId xmlns:a16="http://schemas.microsoft.com/office/drawing/2014/main" id="{D1E21510-E7F0-4BBF-A3DD-570436DFB5E3}"/>
              </a:ext>
            </a:extLst>
          </p:cNvPr>
          <p:cNvSpPr>
            <a:spLocks noGrp="1"/>
          </p:cNvSpPr>
          <p:nvPr>
            <p:ph idx="1"/>
          </p:nvPr>
        </p:nvSpPr>
        <p:spPr>
          <a:xfrm>
            <a:off x="1028700" y="3225756"/>
            <a:ext cx="8343900" cy="6337344"/>
          </a:xfrm>
        </p:spPr>
        <p:txBody>
          <a:bodyPr/>
          <a:lstStyle/>
          <a:p>
            <a:r>
              <a:rPr lang="en-US" dirty="0"/>
              <a:t>Apache Spark has a well-defined layered architecture where all the spark components and layers are loosely coupled. Apache Spark Architecture is based on two main abstractions:</a:t>
            </a:r>
          </a:p>
          <a:p>
            <a:endParaRPr lang="en-US" dirty="0"/>
          </a:p>
          <a:p>
            <a:pPr lvl="1"/>
            <a:r>
              <a:rPr lang="en-US" dirty="0"/>
              <a:t>Resilient Distributed Dataset (RDD)</a:t>
            </a:r>
          </a:p>
          <a:p>
            <a:pPr lvl="1"/>
            <a:r>
              <a:rPr lang="en-US" dirty="0"/>
              <a:t>Directed Acyclic Graph (DAG)</a:t>
            </a:r>
          </a:p>
          <a:p>
            <a:endParaRPr lang="en-IN" dirty="0"/>
          </a:p>
        </p:txBody>
      </p:sp>
      <p:pic>
        <p:nvPicPr>
          <p:cNvPr id="6" name="Graphic 5" descr="Server">
            <a:extLst>
              <a:ext uri="{FF2B5EF4-FFF2-40B4-BE49-F238E27FC236}">
                <a16:creationId xmlns:a16="http://schemas.microsoft.com/office/drawing/2014/main" id="{C061EAD8-8405-424D-BA19-34A4072D22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496800" y="3225756"/>
            <a:ext cx="3835488" cy="3835488"/>
          </a:xfrm>
          <a:prstGeom prst="rect">
            <a:avLst/>
          </a:prstGeom>
        </p:spPr>
      </p:pic>
    </p:spTree>
    <p:custDataLst>
      <p:tags r:id="rId1"/>
    </p:custDataLst>
    <p:extLst>
      <p:ext uri="{BB962C8B-B14F-4D97-AF65-F5344CB8AC3E}">
        <p14:creationId xmlns:p14="http://schemas.microsoft.com/office/powerpoint/2010/main" val="16707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78588" cy="1416753"/>
          </a:xfrm>
          <a:prstGeom prst="rect">
            <a:avLst/>
          </a:prstGeom>
          <a:solidFill>
            <a:srgbClr val="46B3E3"/>
          </a:solidFill>
        </p:spPr>
        <p:txBody>
          <a:bodyPr/>
          <a:lstStyle/>
          <a:p>
            <a:endParaRPr lang="en-IN" dirty="0"/>
          </a:p>
        </p:txBody>
      </p:sp>
      <p:sp>
        <p:nvSpPr>
          <p:cNvPr id="4" name="TextBox 4"/>
          <p:cNvSpPr txBox="1"/>
          <p:nvPr/>
        </p:nvSpPr>
        <p:spPr>
          <a:xfrm>
            <a:off x="1028700" y="269240"/>
            <a:ext cx="11761829" cy="759460"/>
          </a:xfrm>
          <a:prstGeom prst="rect">
            <a:avLst/>
          </a:prstGeom>
        </p:spPr>
        <p:txBody>
          <a:bodyPr lIns="0" tIns="0" rIns="0" bIns="0" rtlCol="0" anchor="t">
            <a:spAutoFit/>
          </a:bodyPr>
          <a:lstStyle/>
          <a:p>
            <a:pPr>
              <a:lnSpc>
                <a:spcPts val="6110"/>
              </a:lnSpc>
            </a:pPr>
            <a:r>
              <a:rPr lang="en-US" sz="4700" dirty="0">
                <a:solidFill>
                  <a:srgbClr val="FFFFFF"/>
                </a:solidFill>
                <a:latin typeface="Open Sans 1 Bold"/>
              </a:rPr>
              <a:t>Spark Architecture</a:t>
            </a:r>
          </a:p>
        </p:txBody>
      </p:sp>
      <p:grpSp>
        <p:nvGrpSpPr>
          <p:cNvPr id="3" name="Group 2">
            <a:extLst>
              <a:ext uri="{FF2B5EF4-FFF2-40B4-BE49-F238E27FC236}">
                <a16:creationId xmlns:a16="http://schemas.microsoft.com/office/drawing/2014/main" id="{259FCCE2-55E8-4047-8CBF-5DF48A8B92A0}"/>
              </a:ext>
            </a:extLst>
          </p:cNvPr>
          <p:cNvGrpSpPr/>
          <p:nvPr/>
        </p:nvGrpSpPr>
        <p:grpSpPr>
          <a:xfrm>
            <a:off x="2395594" y="1905068"/>
            <a:ext cx="13487400" cy="6476864"/>
            <a:chOff x="2400300" y="2674188"/>
            <a:chExt cx="13487400" cy="6476864"/>
          </a:xfrm>
        </p:grpSpPr>
        <p:graphicFrame>
          <p:nvGraphicFramePr>
            <p:cNvPr id="6" name="Content Placeholder 4">
              <a:extLst>
                <a:ext uri="{FF2B5EF4-FFF2-40B4-BE49-F238E27FC236}">
                  <a16:creationId xmlns:a16="http://schemas.microsoft.com/office/drawing/2014/main" id="{92C244DC-6F05-4192-97B2-D91F11FFDC0F}"/>
                </a:ext>
              </a:extLst>
            </p:cNvPr>
            <p:cNvGraphicFramePr>
              <a:graphicFrameLocks/>
            </p:cNvGraphicFramePr>
            <p:nvPr>
              <p:extLst>
                <p:ext uri="{D42A27DB-BD31-4B8C-83A1-F6EECF244321}">
                  <p14:modId xmlns:p14="http://schemas.microsoft.com/office/powerpoint/2010/main" val="3917315136"/>
                </p:ext>
              </p:extLst>
            </p:nvPr>
          </p:nvGraphicFramePr>
          <p:xfrm>
            <a:off x="2400300" y="3242377"/>
            <a:ext cx="13487400" cy="5908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21C974D0-2228-441F-BFE4-CF8DF6801FE0}"/>
                </a:ext>
              </a:extLst>
            </p:cNvPr>
            <p:cNvSpPr txBox="1"/>
            <p:nvPr/>
          </p:nvSpPr>
          <p:spPr>
            <a:xfrm>
              <a:off x="3276600" y="4731588"/>
              <a:ext cx="1982638" cy="461665"/>
            </a:xfrm>
            <a:prstGeom prst="rect">
              <a:avLst/>
            </a:prstGeom>
            <a:noFill/>
          </p:spPr>
          <p:txBody>
            <a:bodyPr wrap="square" rtlCol="0">
              <a:spAutoFit/>
            </a:bodyPr>
            <a:lstStyle/>
            <a:p>
              <a:pPr algn="ctr"/>
              <a:r>
                <a:rPr lang="en-IN" sz="2400" dirty="0"/>
                <a:t>Driver Node</a:t>
              </a:r>
            </a:p>
          </p:txBody>
        </p:sp>
        <p:sp>
          <p:nvSpPr>
            <p:cNvPr id="8" name="TextBox 7">
              <a:extLst>
                <a:ext uri="{FF2B5EF4-FFF2-40B4-BE49-F238E27FC236}">
                  <a16:creationId xmlns:a16="http://schemas.microsoft.com/office/drawing/2014/main" id="{8B400996-8C5A-408F-AC70-81456E4CE9AA}"/>
                </a:ext>
              </a:extLst>
            </p:cNvPr>
            <p:cNvSpPr txBox="1"/>
            <p:nvPr/>
          </p:nvSpPr>
          <p:spPr>
            <a:xfrm>
              <a:off x="13106400" y="2674188"/>
              <a:ext cx="2156604" cy="461665"/>
            </a:xfrm>
            <a:prstGeom prst="rect">
              <a:avLst/>
            </a:prstGeom>
            <a:noFill/>
          </p:spPr>
          <p:txBody>
            <a:bodyPr wrap="square" rtlCol="0">
              <a:spAutoFit/>
            </a:bodyPr>
            <a:lstStyle/>
            <a:p>
              <a:pPr algn="ctr"/>
              <a:r>
                <a:rPr lang="en-IN" sz="2400" dirty="0"/>
                <a:t>Worker</a:t>
              </a:r>
            </a:p>
          </p:txBody>
        </p:sp>
      </p:grpSp>
    </p:spTree>
    <p:custDataLst>
      <p:tags r:id="rId1"/>
    </p:custDataLst>
    <p:extLst>
      <p:ext uri="{BB962C8B-B14F-4D97-AF65-F5344CB8AC3E}">
        <p14:creationId xmlns:p14="http://schemas.microsoft.com/office/powerpoint/2010/main" val="871548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78588" cy="8877300"/>
          </a:xfrm>
          <a:prstGeom prst="rect">
            <a:avLst/>
          </a:prstGeom>
          <a:solidFill>
            <a:srgbClr val="46B3E3"/>
          </a:solidFill>
        </p:spPr>
        <p:txBody>
          <a:bodyPr/>
          <a:lstStyle/>
          <a:p>
            <a:endParaRPr lang="en-IN" dirty="0"/>
          </a:p>
        </p:txBody>
      </p:sp>
      <p:sp>
        <p:nvSpPr>
          <p:cNvPr id="4" name="TextBox 4"/>
          <p:cNvSpPr txBox="1"/>
          <p:nvPr/>
        </p:nvSpPr>
        <p:spPr>
          <a:xfrm>
            <a:off x="1028700" y="269240"/>
            <a:ext cx="11761829" cy="759460"/>
          </a:xfrm>
          <a:prstGeom prst="rect">
            <a:avLst/>
          </a:prstGeom>
        </p:spPr>
        <p:txBody>
          <a:bodyPr lIns="0" tIns="0" rIns="0" bIns="0" rtlCol="0" anchor="t">
            <a:spAutoFit/>
          </a:bodyPr>
          <a:lstStyle/>
          <a:p>
            <a:pPr>
              <a:lnSpc>
                <a:spcPts val="6110"/>
              </a:lnSpc>
            </a:pPr>
            <a:r>
              <a:rPr lang="en-US" sz="4700" dirty="0">
                <a:solidFill>
                  <a:srgbClr val="FFFFFF"/>
                </a:solidFill>
                <a:latin typeface="Open Sans 1 Bold"/>
              </a:rPr>
              <a:t>Spark cluster manager</a:t>
            </a:r>
          </a:p>
        </p:txBody>
      </p:sp>
      <p:sp>
        <p:nvSpPr>
          <p:cNvPr id="5" name="TextBox 4">
            <a:extLst>
              <a:ext uri="{FF2B5EF4-FFF2-40B4-BE49-F238E27FC236}">
                <a16:creationId xmlns:a16="http://schemas.microsoft.com/office/drawing/2014/main" id="{5BDFBA56-C1E7-4482-9453-CB99437467C9}"/>
              </a:ext>
            </a:extLst>
          </p:cNvPr>
          <p:cNvSpPr txBox="1"/>
          <p:nvPr/>
        </p:nvSpPr>
        <p:spPr>
          <a:xfrm>
            <a:off x="1028700" y="1943100"/>
            <a:ext cx="15278100" cy="4893647"/>
          </a:xfrm>
          <a:prstGeom prst="rect">
            <a:avLst/>
          </a:prstGeom>
          <a:noFill/>
        </p:spPr>
        <p:txBody>
          <a:bodyPr wrap="square">
            <a:spAutoFit/>
          </a:bodyPr>
          <a:lstStyle/>
          <a:p>
            <a:r>
              <a:rPr lang="en-US" sz="2800" dirty="0">
                <a:solidFill>
                  <a:schemeClr val="bg1"/>
                </a:solidFill>
              </a:rPr>
              <a:t>Spark requires a cluster manager and a distributed storage system</a:t>
            </a: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r>
              <a:rPr lang="en-US" sz="2800" dirty="0">
                <a:solidFill>
                  <a:schemeClr val="bg1"/>
                </a:solidFill>
              </a:rPr>
              <a:t>For cluster management, Spark supports </a:t>
            </a:r>
          </a:p>
          <a:p>
            <a:endParaRPr lang="en-US" sz="2800" dirty="0">
              <a:solidFill>
                <a:schemeClr val="bg1"/>
              </a:solidFill>
            </a:endParaRPr>
          </a:p>
          <a:p>
            <a:pPr marL="457200" indent="-457200">
              <a:buFont typeface="Arial" panose="020B0604020202020204" pitchFamily="34" charset="0"/>
              <a:buChar char="•"/>
            </a:pPr>
            <a:r>
              <a:rPr lang="en-US" sz="4800" dirty="0">
                <a:solidFill>
                  <a:schemeClr val="bg1"/>
                </a:solidFill>
              </a:rPr>
              <a:t>Standalone Native Spark cluster Manager</a:t>
            </a:r>
          </a:p>
          <a:p>
            <a:pPr marL="457200" indent="-457200">
              <a:buFont typeface="Arial" panose="020B0604020202020204" pitchFamily="34" charset="0"/>
              <a:buChar char="•"/>
            </a:pPr>
            <a:r>
              <a:rPr lang="en-US" sz="4800" dirty="0">
                <a:solidFill>
                  <a:schemeClr val="bg1"/>
                </a:solidFill>
              </a:rPr>
              <a:t>Hadoop YARN</a:t>
            </a:r>
          </a:p>
          <a:p>
            <a:pPr marL="457200" indent="-457200">
              <a:buFont typeface="Arial" panose="020B0604020202020204" pitchFamily="34" charset="0"/>
              <a:buChar char="•"/>
            </a:pPr>
            <a:r>
              <a:rPr lang="en-US" sz="4800" dirty="0">
                <a:solidFill>
                  <a:schemeClr val="bg1"/>
                </a:solidFill>
              </a:rPr>
              <a:t>Apache Mesos. </a:t>
            </a:r>
          </a:p>
        </p:txBody>
      </p:sp>
    </p:spTree>
    <p:custDataLst>
      <p:tags r:id="rId1"/>
    </p:custDataLst>
    <p:extLst>
      <p:ext uri="{BB962C8B-B14F-4D97-AF65-F5344CB8AC3E}">
        <p14:creationId xmlns:p14="http://schemas.microsoft.com/office/powerpoint/2010/main" val="2950020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2307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4095" r="4095"/>
          <a:stretch>
            <a:fillRect/>
          </a:stretch>
        </p:blipFill>
        <p:spPr>
          <a:xfrm>
            <a:off x="0" y="0"/>
            <a:ext cx="14162097" cy="10287000"/>
          </a:xfrm>
          <a:prstGeom prst="rect">
            <a:avLst/>
          </a:prstGeom>
        </p:spPr>
      </p:pic>
      <p:grpSp>
        <p:nvGrpSpPr>
          <p:cNvPr id="3" name="Group 3"/>
          <p:cNvGrpSpPr/>
          <p:nvPr/>
        </p:nvGrpSpPr>
        <p:grpSpPr>
          <a:xfrm>
            <a:off x="10832728" y="2446891"/>
            <a:ext cx="6426572" cy="5393217"/>
            <a:chOff x="0" y="0"/>
            <a:chExt cx="1538433" cy="1291062"/>
          </a:xfrm>
        </p:grpSpPr>
        <p:sp>
          <p:nvSpPr>
            <p:cNvPr id="4" name="Freeform 4"/>
            <p:cNvSpPr/>
            <p:nvPr/>
          </p:nvSpPr>
          <p:spPr>
            <a:xfrm>
              <a:off x="0" y="0"/>
              <a:ext cx="1538433" cy="1291062"/>
            </a:xfrm>
            <a:custGeom>
              <a:avLst/>
              <a:gdLst/>
              <a:ahLst/>
              <a:cxnLst/>
              <a:rect l="l" t="t" r="r" b="b"/>
              <a:pathLst>
                <a:path w="1538433" h="1291062">
                  <a:moveTo>
                    <a:pt x="1413973" y="1291062"/>
                  </a:moveTo>
                  <a:lnTo>
                    <a:pt x="124460" y="1291062"/>
                  </a:lnTo>
                  <a:cubicBezTo>
                    <a:pt x="55880" y="1291062"/>
                    <a:pt x="0" y="1235182"/>
                    <a:pt x="0" y="1166602"/>
                  </a:cubicBezTo>
                  <a:lnTo>
                    <a:pt x="0" y="124460"/>
                  </a:lnTo>
                  <a:cubicBezTo>
                    <a:pt x="0" y="55880"/>
                    <a:pt x="55880" y="0"/>
                    <a:pt x="124460" y="0"/>
                  </a:cubicBezTo>
                  <a:lnTo>
                    <a:pt x="1413973" y="0"/>
                  </a:lnTo>
                  <a:cubicBezTo>
                    <a:pt x="1482553" y="0"/>
                    <a:pt x="1538433" y="55880"/>
                    <a:pt x="1538433" y="124460"/>
                  </a:cubicBezTo>
                  <a:lnTo>
                    <a:pt x="1538433" y="1166602"/>
                  </a:lnTo>
                  <a:cubicBezTo>
                    <a:pt x="1538433" y="1235182"/>
                    <a:pt x="1482553" y="1291062"/>
                    <a:pt x="1413973" y="1291062"/>
                  </a:cubicBezTo>
                  <a:close/>
                </a:path>
              </a:pathLst>
            </a:custGeom>
            <a:solidFill>
              <a:srgbClr val="37C9EF"/>
            </a:solidFill>
          </p:spPr>
        </p:sp>
      </p:gr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55703" y="865655"/>
            <a:ext cx="803597" cy="355044"/>
          </a:xfrm>
          <a:prstGeom prst="rect">
            <a:avLst/>
          </a:prstGeom>
        </p:spPr>
      </p:pic>
      <p:grpSp>
        <p:nvGrpSpPr>
          <p:cNvPr id="25" name="Group 24">
            <a:extLst>
              <a:ext uri="{FF2B5EF4-FFF2-40B4-BE49-F238E27FC236}">
                <a16:creationId xmlns:a16="http://schemas.microsoft.com/office/drawing/2014/main" id="{A4ACFC76-4DE0-4275-BC04-3FD25D74655B}"/>
              </a:ext>
            </a:extLst>
          </p:cNvPr>
          <p:cNvGrpSpPr/>
          <p:nvPr/>
        </p:nvGrpSpPr>
        <p:grpSpPr>
          <a:xfrm>
            <a:off x="11658600" y="3453279"/>
            <a:ext cx="4777276" cy="3380443"/>
            <a:chOff x="11396877" y="3668057"/>
            <a:chExt cx="4777276" cy="3380443"/>
          </a:xfrm>
        </p:grpSpPr>
        <p:sp>
          <p:nvSpPr>
            <p:cNvPr id="16" name="AutoShape 3">
              <a:extLst>
                <a:ext uri="{FF2B5EF4-FFF2-40B4-BE49-F238E27FC236}">
                  <a16:creationId xmlns:a16="http://schemas.microsoft.com/office/drawing/2014/main" id="{54FDF063-2169-422D-A366-4A78AFCFE9A0}"/>
                </a:ext>
              </a:extLst>
            </p:cNvPr>
            <p:cNvSpPr/>
            <p:nvPr/>
          </p:nvSpPr>
          <p:spPr>
            <a:xfrm>
              <a:off x="11396877" y="5403598"/>
              <a:ext cx="4773272" cy="1644902"/>
            </a:xfrm>
            <a:prstGeom prst="rect">
              <a:avLst/>
            </a:prstGeom>
            <a:solidFill>
              <a:srgbClr val="86EAE9">
                <a:alpha val="29804"/>
              </a:srgbClr>
            </a:solidFill>
          </p:spPr>
        </p:sp>
        <p:sp>
          <p:nvSpPr>
            <p:cNvPr id="17" name="TextBox 4">
              <a:extLst>
                <a:ext uri="{FF2B5EF4-FFF2-40B4-BE49-F238E27FC236}">
                  <a16:creationId xmlns:a16="http://schemas.microsoft.com/office/drawing/2014/main" id="{E2BF7645-AC63-4DD6-9F21-6993E534B7D9}"/>
                </a:ext>
              </a:extLst>
            </p:cNvPr>
            <p:cNvSpPr txBox="1"/>
            <p:nvPr/>
          </p:nvSpPr>
          <p:spPr>
            <a:xfrm>
              <a:off x="11712151" y="5859318"/>
              <a:ext cx="4142724" cy="739498"/>
            </a:xfrm>
            <a:prstGeom prst="rect">
              <a:avLst/>
            </a:prstGeom>
          </p:spPr>
          <p:txBody>
            <a:bodyPr lIns="0" tIns="0" rIns="0" bIns="0" rtlCol="0" anchor="t">
              <a:spAutoFit/>
            </a:bodyPr>
            <a:lstStyle/>
            <a:p>
              <a:pPr marL="342900" indent="-342900">
                <a:lnSpc>
                  <a:spcPts val="3000"/>
                </a:lnSpc>
                <a:buFont typeface="Arial" panose="020B0604020202020204" pitchFamily="34" charset="0"/>
                <a:buChar char="•"/>
              </a:pPr>
              <a:r>
                <a:rPr lang="en-US" sz="2000" spc="100" dirty="0">
                  <a:solidFill>
                    <a:srgbClr val="191919"/>
                  </a:solidFill>
                  <a:latin typeface="Open Sans 1"/>
                </a:rPr>
                <a:t>Components of spark</a:t>
              </a:r>
            </a:p>
            <a:p>
              <a:pPr marL="342900" indent="-342900">
                <a:lnSpc>
                  <a:spcPts val="3000"/>
                </a:lnSpc>
                <a:buFont typeface="Arial" panose="020B0604020202020204" pitchFamily="34" charset="0"/>
                <a:buChar char="•"/>
              </a:pPr>
              <a:r>
                <a:rPr lang="en-US" sz="2000" spc="100" dirty="0">
                  <a:solidFill>
                    <a:srgbClr val="191919"/>
                  </a:solidFill>
                  <a:latin typeface="Open Sans 1"/>
                </a:rPr>
                <a:t>Advantages of spark</a:t>
              </a:r>
            </a:p>
          </p:txBody>
        </p:sp>
        <p:sp>
          <p:nvSpPr>
            <p:cNvPr id="18" name="AutoShape 5">
              <a:extLst>
                <a:ext uri="{FF2B5EF4-FFF2-40B4-BE49-F238E27FC236}">
                  <a16:creationId xmlns:a16="http://schemas.microsoft.com/office/drawing/2014/main" id="{B6213765-3FA7-45A8-8E35-EBCDB0C7D0BB}"/>
                </a:ext>
              </a:extLst>
            </p:cNvPr>
            <p:cNvSpPr/>
            <p:nvPr/>
          </p:nvSpPr>
          <p:spPr>
            <a:xfrm>
              <a:off x="11396877" y="3668057"/>
              <a:ext cx="4777276" cy="1644902"/>
            </a:xfrm>
            <a:prstGeom prst="rect">
              <a:avLst/>
            </a:prstGeom>
            <a:solidFill>
              <a:srgbClr val="86EAE9"/>
            </a:solidFill>
          </p:spPr>
        </p:sp>
        <p:sp>
          <p:nvSpPr>
            <p:cNvPr id="19" name="TextBox 6">
              <a:extLst>
                <a:ext uri="{FF2B5EF4-FFF2-40B4-BE49-F238E27FC236}">
                  <a16:creationId xmlns:a16="http://schemas.microsoft.com/office/drawing/2014/main" id="{0618835B-9724-41BA-B31A-6D9D86DB4FB6}"/>
                </a:ext>
              </a:extLst>
            </p:cNvPr>
            <p:cNvSpPr txBox="1"/>
            <p:nvPr/>
          </p:nvSpPr>
          <p:spPr>
            <a:xfrm>
              <a:off x="12934275" y="4267242"/>
              <a:ext cx="3235874" cy="417957"/>
            </a:xfrm>
            <a:prstGeom prst="rect">
              <a:avLst/>
            </a:prstGeom>
          </p:spPr>
          <p:txBody>
            <a:bodyPr lIns="0" tIns="0" rIns="0" bIns="0" rtlCol="0" anchor="t">
              <a:spAutoFit/>
            </a:bodyPr>
            <a:lstStyle/>
            <a:p>
              <a:pPr marL="0" lvl="0" indent="0" algn="l">
                <a:lnSpc>
                  <a:spcPts val="3354"/>
                </a:lnSpc>
                <a:spcBef>
                  <a:spcPct val="0"/>
                </a:spcBef>
              </a:pPr>
              <a:r>
                <a:rPr lang="en-US" sz="2600" u="none" spc="101" dirty="0">
                  <a:solidFill>
                    <a:srgbClr val="FFFFFF"/>
                  </a:solidFill>
                  <a:latin typeface="Open Sans 1 Bold"/>
                </a:rPr>
                <a:t>SPARK</a:t>
              </a:r>
            </a:p>
          </p:txBody>
        </p:sp>
        <p:grpSp>
          <p:nvGrpSpPr>
            <p:cNvPr id="21" name="Group 29">
              <a:extLst>
                <a:ext uri="{FF2B5EF4-FFF2-40B4-BE49-F238E27FC236}">
                  <a16:creationId xmlns:a16="http://schemas.microsoft.com/office/drawing/2014/main" id="{AD120BC3-D5A1-4077-84EA-F4ECB131DB68}"/>
                </a:ext>
              </a:extLst>
            </p:cNvPr>
            <p:cNvGrpSpPr/>
            <p:nvPr/>
          </p:nvGrpSpPr>
          <p:grpSpPr>
            <a:xfrm>
              <a:off x="11822637" y="3720883"/>
              <a:ext cx="783092" cy="1539250"/>
              <a:chOff x="0" y="0"/>
              <a:chExt cx="1044123" cy="2052334"/>
            </a:xfrm>
          </p:grpSpPr>
          <p:pic>
            <p:nvPicPr>
              <p:cNvPr id="22" name="Picture 30">
                <a:extLst>
                  <a:ext uri="{FF2B5EF4-FFF2-40B4-BE49-F238E27FC236}">
                    <a16:creationId xmlns:a16="http://schemas.microsoft.com/office/drawing/2014/main" id="{6F732551-8619-4B54-9915-28B18700EE1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24562" r="24562"/>
              <a:stretch>
                <a:fillRect/>
              </a:stretch>
            </p:blipFill>
            <p:spPr>
              <a:xfrm>
                <a:off x="0" y="0"/>
                <a:ext cx="1044123" cy="2052334"/>
              </a:xfrm>
              <a:prstGeom prst="rect">
                <a:avLst/>
              </a:prstGeom>
            </p:spPr>
          </p:pic>
          <p:sp>
            <p:nvSpPr>
              <p:cNvPr id="23" name="TextBox 31">
                <a:extLst>
                  <a:ext uri="{FF2B5EF4-FFF2-40B4-BE49-F238E27FC236}">
                    <a16:creationId xmlns:a16="http://schemas.microsoft.com/office/drawing/2014/main" id="{ECE1F607-2C0B-4DC0-97FF-063FF04CF780}"/>
                  </a:ext>
                </a:extLst>
              </p:cNvPr>
              <p:cNvSpPr txBox="1"/>
              <p:nvPr/>
            </p:nvSpPr>
            <p:spPr>
              <a:xfrm>
                <a:off x="135672" y="224670"/>
                <a:ext cx="772779" cy="1555369"/>
              </a:xfrm>
              <a:prstGeom prst="rect">
                <a:avLst/>
              </a:prstGeom>
            </p:spPr>
            <p:txBody>
              <a:bodyPr lIns="0" tIns="0" rIns="0" bIns="0" rtlCol="0" anchor="t">
                <a:spAutoFit/>
              </a:bodyPr>
              <a:lstStyle/>
              <a:p>
                <a:pPr marL="0" marR="0" lvl="0" indent="0" algn="ctr" defTabSz="914400" rtl="0" eaLnBrk="1" fontAlgn="auto" latinLnBrk="0" hangingPunct="1">
                  <a:lnSpc>
                    <a:spcPts val="4716"/>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86EAE9"/>
                    </a:solidFill>
                    <a:effectLst/>
                    <a:uLnTx/>
                    <a:uFillTx/>
                    <a:latin typeface="Aileron Heavy"/>
                    <a:ea typeface="+mn-ea"/>
                    <a:cs typeface="+mn-cs"/>
                  </a:rPr>
                  <a:t>03</a:t>
                </a:r>
              </a:p>
            </p:txBody>
          </p:sp>
        </p:grpSp>
      </p:grpSp>
    </p:spTree>
    <p:custDataLst>
      <p:tags r:id="rId1"/>
    </p:custDataLst>
    <p:extLst>
      <p:ext uri="{BB962C8B-B14F-4D97-AF65-F5344CB8AC3E}">
        <p14:creationId xmlns:p14="http://schemas.microsoft.com/office/powerpoint/2010/main" val="698562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3"/>
          <a:srcRect l="30974" r="8779"/>
          <a:stretch/>
        </p:blipFill>
        <p:spPr>
          <a:xfrm>
            <a:off x="0" y="0"/>
            <a:ext cx="9293448" cy="10287000"/>
          </a:xfrm>
          <a:prstGeom prst="rect">
            <a:avLst/>
          </a:prstGeom>
        </p:spPr>
      </p:pic>
      <p:sp>
        <p:nvSpPr>
          <p:cNvPr id="3" name="TextBox 3"/>
          <p:cNvSpPr txBox="1"/>
          <p:nvPr/>
        </p:nvSpPr>
        <p:spPr>
          <a:xfrm>
            <a:off x="10067315" y="1114425"/>
            <a:ext cx="5875771" cy="624205"/>
          </a:xfrm>
          <a:prstGeom prst="rect">
            <a:avLst/>
          </a:prstGeom>
        </p:spPr>
        <p:txBody>
          <a:bodyPr lIns="0" tIns="0" rIns="0" bIns="0" rtlCol="0" anchor="t">
            <a:spAutoFit/>
          </a:bodyPr>
          <a:lstStyle/>
          <a:p>
            <a:pPr marL="0" lvl="0" indent="0" algn="l">
              <a:lnSpc>
                <a:spcPts val="4700"/>
              </a:lnSpc>
              <a:spcBef>
                <a:spcPct val="0"/>
              </a:spcBef>
            </a:pPr>
            <a:r>
              <a:rPr lang="en-US" sz="4700">
                <a:solidFill>
                  <a:srgbClr val="001B71"/>
                </a:solidFill>
                <a:latin typeface="Open Sans Extra Bold"/>
              </a:rPr>
              <a:t>Objectives</a:t>
            </a:r>
          </a:p>
        </p:txBody>
      </p:sp>
      <p:sp>
        <p:nvSpPr>
          <p:cNvPr id="4" name="TextBox 4"/>
          <p:cNvSpPr txBox="1"/>
          <p:nvPr/>
        </p:nvSpPr>
        <p:spPr>
          <a:xfrm>
            <a:off x="10020199" y="3408782"/>
            <a:ext cx="7568969" cy="5023426"/>
          </a:xfrm>
          <a:prstGeom prst="rect">
            <a:avLst/>
          </a:prstGeom>
        </p:spPr>
        <p:txBody>
          <a:bodyPr lIns="0" tIns="0" rIns="0" bIns="0" rtlCol="0" anchor="t">
            <a:spAutoFit/>
          </a:bodyPr>
          <a:lstStyle/>
          <a:p>
            <a:pPr marL="582930" lvl="1" indent="-291465">
              <a:lnSpc>
                <a:spcPct val="250000"/>
              </a:lnSpc>
              <a:buFont typeface="Arial"/>
              <a:buChar char="•"/>
            </a:pPr>
            <a:r>
              <a:rPr lang="en-US" sz="2700" dirty="0">
                <a:solidFill>
                  <a:srgbClr val="191919"/>
                </a:solidFill>
                <a:latin typeface="Open Sans 1"/>
              </a:rPr>
              <a:t>Understand big data analytics &amp; its applications</a:t>
            </a:r>
          </a:p>
          <a:p>
            <a:pPr marL="582930" lvl="1" indent="-291465">
              <a:lnSpc>
                <a:spcPct val="250000"/>
              </a:lnSpc>
              <a:buFont typeface="Arial"/>
              <a:buChar char="•"/>
            </a:pPr>
            <a:r>
              <a:rPr lang="en-US" sz="2700" dirty="0">
                <a:solidFill>
                  <a:srgbClr val="191919"/>
                </a:solidFill>
                <a:latin typeface="Open Sans 1"/>
              </a:rPr>
              <a:t>Understand Apache spark and its features</a:t>
            </a:r>
          </a:p>
          <a:p>
            <a:pPr marL="582930" lvl="1" indent="-291465">
              <a:lnSpc>
                <a:spcPct val="250000"/>
              </a:lnSpc>
              <a:buFont typeface="Arial"/>
              <a:buChar char="•"/>
            </a:pPr>
            <a:r>
              <a:rPr lang="en-US" sz="2700" dirty="0">
                <a:solidFill>
                  <a:srgbClr val="191919"/>
                </a:solidFill>
                <a:latin typeface="Open Sans 1"/>
              </a:rPr>
              <a:t>Explore spark architecture</a:t>
            </a:r>
          </a:p>
          <a:p>
            <a:pPr marL="582930" lvl="1" indent="-291465">
              <a:lnSpc>
                <a:spcPct val="250000"/>
              </a:lnSpc>
              <a:buFont typeface="Arial"/>
              <a:buChar char="•"/>
            </a:pPr>
            <a:r>
              <a:rPr lang="en-US" sz="2700" dirty="0">
                <a:solidFill>
                  <a:srgbClr val="191919"/>
                </a:solidFill>
                <a:latin typeface="Open Sans 1"/>
              </a:rPr>
              <a:t>Spark Components &amp; advantages of spark</a:t>
            </a:r>
          </a:p>
        </p:txBody>
      </p:sp>
      <p:sp>
        <p:nvSpPr>
          <p:cNvPr id="5" name="TextBox 5"/>
          <p:cNvSpPr txBox="1"/>
          <p:nvPr/>
        </p:nvSpPr>
        <p:spPr>
          <a:xfrm>
            <a:off x="10067315" y="2205979"/>
            <a:ext cx="7256711" cy="464820"/>
          </a:xfrm>
          <a:prstGeom prst="rect">
            <a:avLst/>
          </a:prstGeom>
        </p:spPr>
        <p:txBody>
          <a:bodyPr lIns="0" tIns="0" rIns="0" bIns="0" rtlCol="0" anchor="t">
            <a:spAutoFit/>
          </a:bodyPr>
          <a:lstStyle/>
          <a:p>
            <a:pPr>
              <a:lnSpc>
                <a:spcPts val="3779"/>
              </a:lnSpc>
            </a:pPr>
            <a:r>
              <a:rPr lang="en-US" sz="2700">
                <a:solidFill>
                  <a:srgbClr val="0C1513"/>
                </a:solidFill>
                <a:latin typeface="Open Sans 1"/>
              </a:rPr>
              <a:t>By the end of this module, you will be able to:</a:t>
            </a:r>
          </a:p>
        </p:txBody>
      </p:sp>
      <p:pic>
        <p:nvPicPr>
          <p:cNvPr id="6" name="Picture 5">
            <a:extLst>
              <a:ext uri="{FF2B5EF4-FFF2-40B4-BE49-F238E27FC236}">
                <a16:creationId xmlns:a16="http://schemas.microsoft.com/office/drawing/2014/main" id="{F456ACAE-BD48-445A-A36D-64913FAFC3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9410700"/>
            <a:ext cx="1276350" cy="266700"/>
          </a:xfrm>
          <a:prstGeom prst="rect">
            <a:avLst/>
          </a:prstGeom>
        </p:spPr>
      </p:pic>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78588" cy="1416753"/>
          </a:xfrm>
          <a:prstGeom prst="rect">
            <a:avLst/>
          </a:prstGeom>
          <a:solidFill>
            <a:srgbClr val="46B3E3"/>
          </a:solidFill>
        </p:spPr>
        <p:txBody>
          <a:bodyPr/>
          <a:lstStyle/>
          <a:p>
            <a:endParaRPr lang="en-IN" dirty="0"/>
          </a:p>
        </p:txBody>
      </p:sp>
      <p:sp>
        <p:nvSpPr>
          <p:cNvPr id="4" name="TextBox 4"/>
          <p:cNvSpPr txBox="1"/>
          <p:nvPr/>
        </p:nvSpPr>
        <p:spPr>
          <a:xfrm>
            <a:off x="1028700" y="269240"/>
            <a:ext cx="11761829" cy="759460"/>
          </a:xfrm>
          <a:prstGeom prst="rect">
            <a:avLst/>
          </a:prstGeom>
        </p:spPr>
        <p:txBody>
          <a:bodyPr lIns="0" tIns="0" rIns="0" bIns="0" rtlCol="0" anchor="t">
            <a:spAutoFit/>
          </a:bodyPr>
          <a:lstStyle/>
          <a:p>
            <a:pPr>
              <a:lnSpc>
                <a:spcPts val="6110"/>
              </a:lnSpc>
            </a:pPr>
            <a:r>
              <a:rPr lang="en-US" sz="4700" dirty="0">
                <a:solidFill>
                  <a:srgbClr val="FFFFFF"/>
                </a:solidFill>
                <a:latin typeface="Open Sans 1 Bold"/>
              </a:rPr>
              <a:t>Components of spark</a:t>
            </a:r>
          </a:p>
        </p:txBody>
      </p:sp>
      <p:pic>
        <p:nvPicPr>
          <p:cNvPr id="5" name="Content Placeholder 1">
            <a:extLst>
              <a:ext uri="{FF2B5EF4-FFF2-40B4-BE49-F238E27FC236}">
                <a16:creationId xmlns:a16="http://schemas.microsoft.com/office/drawing/2014/main" id="{461F9328-0037-4B60-85F8-F17E3081BBFE}"/>
              </a:ext>
            </a:extLst>
          </p:cNvPr>
          <p:cNvPicPr>
            <a:picLocks noChangeAspect="1"/>
          </p:cNvPicPr>
          <p:nvPr/>
        </p:nvPicPr>
        <p:blipFill>
          <a:blip r:embed="rId3"/>
          <a:stretch>
            <a:fillRect/>
          </a:stretch>
        </p:blipFill>
        <p:spPr>
          <a:xfrm>
            <a:off x="1371600" y="1673293"/>
            <a:ext cx="14744700" cy="7431330"/>
          </a:xfrm>
          <a:prstGeom prst="rect">
            <a:avLst/>
          </a:prstGeom>
        </p:spPr>
      </p:pic>
    </p:spTree>
    <p:custDataLst>
      <p:tags r:id="rId1"/>
    </p:custDataLst>
    <p:extLst>
      <p:ext uri="{BB962C8B-B14F-4D97-AF65-F5344CB8AC3E}">
        <p14:creationId xmlns:p14="http://schemas.microsoft.com/office/powerpoint/2010/main" val="1756068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78588" cy="1416753"/>
          </a:xfrm>
          <a:prstGeom prst="rect">
            <a:avLst/>
          </a:prstGeom>
          <a:solidFill>
            <a:srgbClr val="46B3E3"/>
          </a:solidFill>
        </p:spPr>
        <p:txBody>
          <a:bodyPr/>
          <a:lstStyle/>
          <a:p>
            <a:endParaRPr lang="en-IN" dirty="0"/>
          </a:p>
        </p:txBody>
      </p:sp>
      <p:sp>
        <p:nvSpPr>
          <p:cNvPr id="4" name="TextBox 4"/>
          <p:cNvSpPr txBox="1"/>
          <p:nvPr/>
        </p:nvSpPr>
        <p:spPr>
          <a:xfrm>
            <a:off x="1028700" y="269240"/>
            <a:ext cx="11761829" cy="759460"/>
          </a:xfrm>
          <a:prstGeom prst="rect">
            <a:avLst/>
          </a:prstGeom>
        </p:spPr>
        <p:txBody>
          <a:bodyPr lIns="0" tIns="0" rIns="0" bIns="0" rtlCol="0" anchor="t">
            <a:spAutoFit/>
          </a:bodyPr>
          <a:lstStyle/>
          <a:p>
            <a:pPr>
              <a:lnSpc>
                <a:spcPts val="6110"/>
              </a:lnSpc>
            </a:pPr>
            <a:r>
              <a:rPr lang="en-US" sz="4700" dirty="0">
                <a:solidFill>
                  <a:srgbClr val="FFFFFF"/>
                </a:solidFill>
                <a:latin typeface="Open Sans 1 Bold"/>
              </a:rPr>
              <a:t>Spark SQL and </a:t>
            </a:r>
            <a:r>
              <a:rPr lang="en-US" sz="4700" dirty="0" err="1">
                <a:solidFill>
                  <a:srgbClr val="FFFFFF"/>
                </a:solidFill>
                <a:latin typeface="Open Sans 1 Bold"/>
              </a:rPr>
              <a:t>DataFrame</a:t>
            </a:r>
            <a:endParaRPr lang="en-US" sz="4700" dirty="0">
              <a:solidFill>
                <a:srgbClr val="FFFFFF"/>
              </a:solidFill>
              <a:latin typeface="Open Sans 1 Bold"/>
            </a:endParaRPr>
          </a:p>
        </p:txBody>
      </p:sp>
      <p:graphicFrame>
        <p:nvGraphicFramePr>
          <p:cNvPr id="5" name="Content Placeholder 2">
            <a:extLst>
              <a:ext uri="{FF2B5EF4-FFF2-40B4-BE49-F238E27FC236}">
                <a16:creationId xmlns:a16="http://schemas.microsoft.com/office/drawing/2014/main" id="{1D3F745A-9650-49D7-A8BA-B72DDACAC9EE}"/>
              </a:ext>
            </a:extLst>
          </p:cNvPr>
          <p:cNvGraphicFramePr>
            <a:graphicFrameLocks/>
          </p:cNvGraphicFramePr>
          <p:nvPr>
            <p:extLst>
              <p:ext uri="{D42A27DB-BD31-4B8C-83A1-F6EECF244321}">
                <p14:modId xmlns:p14="http://schemas.microsoft.com/office/powerpoint/2010/main" val="3251989032"/>
              </p:ext>
            </p:extLst>
          </p:nvPr>
        </p:nvGraphicFramePr>
        <p:xfrm>
          <a:off x="1028700" y="2196146"/>
          <a:ext cx="16192500" cy="58947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3349140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78588" cy="1416753"/>
          </a:xfrm>
          <a:prstGeom prst="rect">
            <a:avLst/>
          </a:prstGeom>
          <a:solidFill>
            <a:srgbClr val="46B3E3"/>
          </a:solidFill>
        </p:spPr>
        <p:txBody>
          <a:bodyPr/>
          <a:lstStyle/>
          <a:p>
            <a:endParaRPr lang="en-IN" dirty="0"/>
          </a:p>
        </p:txBody>
      </p:sp>
      <p:sp>
        <p:nvSpPr>
          <p:cNvPr id="4" name="TextBox 4"/>
          <p:cNvSpPr txBox="1"/>
          <p:nvPr/>
        </p:nvSpPr>
        <p:spPr>
          <a:xfrm>
            <a:off x="1028700" y="269240"/>
            <a:ext cx="11761829" cy="759460"/>
          </a:xfrm>
          <a:prstGeom prst="rect">
            <a:avLst/>
          </a:prstGeom>
        </p:spPr>
        <p:txBody>
          <a:bodyPr lIns="0" tIns="0" rIns="0" bIns="0" rtlCol="0" anchor="t">
            <a:spAutoFit/>
          </a:bodyPr>
          <a:lstStyle/>
          <a:p>
            <a:pPr>
              <a:lnSpc>
                <a:spcPts val="6110"/>
              </a:lnSpc>
            </a:pPr>
            <a:r>
              <a:rPr lang="en-US" sz="4700" dirty="0">
                <a:solidFill>
                  <a:srgbClr val="FFFFFF"/>
                </a:solidFill>
                <a:latin typeface="Open Sans 1 Bold"/>
              </a:rPr>
              <a:t>Spark Streaming</a:t>
            </a:r>
          </a:p>
        </p:txBody>
      </p:sp>
      <p:graphicFrame>
        <p:nvGraphicFramePr>
          <p:cNvPr id="5" name="Content Placeholder 2">
            <a:extLst>
              <a:ext uri="{FF2B5EF4-FFF2-40B4-BE49-F238E27FC236}">
                <a16:creationId xmlns:a16="http://schemas.microsoft.com/office/drawing/2014/main" id="{82972BBE-0936-42FF-B9D6-26E368E745B9}"/>
              </a:ext>
            </a:extLst>
          </p:cNvPr>
          <p:cNvGraphicFramePr>
            <a:graphicFrameLocks/>
          </p:cNvGraphicFramePr>
          <p:nvPr>
            <p:extLst>
              <p:ext uri="{D42A27DB-BD31-4B8C-83A1-F6EECF244321}">
                <p14:modId xmlns:p14="http://schemas.microsoft.com/office/powerpoint/2010/main" val="2373805923"/>
              </p:ext>
            </p:extLst>
          </p:nvPr>
        </p:nvGraphicFramePr>
        <p:xfrm>
          <a:off x="1023534" y="1017722"/>
          <a:ext cx="15735300" cy="66567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2091416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78588" cy="1416753"/>
          </a:xfrm>
          <a:prstGeom prst="rect">
            <a:avLst/>
          </a:prstGeom>
          <a:solidFill>
            <a:srgbClr val="46B3E3"/>
          </a:solidFill>
        </p:spPr>
        <p:txBody>
          <a:bodyPr/>
          <a:lstStyle/>
          <a:p>
            <a:endParaRPr lang="en-IN" dirty="0"/>
          </a:p>
        </p:txBody>
      </p:sp>
      <p:sp>
        <p:nvSpPr>
          <p:cNvPr id="4" name="TextBox 4"/>
          <p:cNvSpPr txBox="1"/>
          <p:nvPr/>
        </p:nvSpPr>
        <p:spPr>
          <a:xfrm>
            <a:off x="1028700" y="269240"/>
            <a:ext cx="11761829" cy="759460"/>
          </a:xfrm>
          <a:prstGeom prst="rect">
            <a:avLst/>
          </a:prstGeom>
        </p:spPr>
        <p:txBody>
          <a:bodyPr lIns="0" tIns="0" rIns="0" bIns="0" rtlCol="0" anchor="t">
            <a:spAutoFit/>
          </a:bodyPr>
          <a:lstStyle/>
          <a:p>
            <a:pPr>
              <a:lnSpc>
                <a:spcPts val="6110"/>
              </a:lnSpc>
            </a:pPr>
            <a:r>
              <a:rPr lang="en-US" sz="4700" dirty="0" err="1">
                <a:solidFill>
                  <a:srgbClr val="FFFFFF"/>
                </a:solidFill>
                <a:latin typeface="Open Sans 1 Bold"/>
              </a:rPr>
              <a:t>GraphX</a:t>
            </a:r>
            <a:endParaRPr lang="en-US" sz="4700" dirty="0">
              <a:solidFill>
                <a:srgbClr val="FFFFFF"/>
              </a:solidFill>
              <a:latin typeface="Open Sans 1 Bold"/>
            </a:endParaRPr>
          </a:p>
        </p:txBody>
      </p:sp>
      <p:graphicFrame>
        <p:nvGraphicFramePr>
          <p:cNvPr id="6" name="Content Placeholder 3">
            <a:extLst>
              <a:ext uri="{FF2B5EF4-FFF2-40B4-BE49-F238E27FC236}">
                <a16:creationId xmlns:a16="http://schemas.microsoft.com/office/drawing/2014/main" id="{ACE51298-38AB-4ACC-A412-6A5295608EAD}"/>
              </a:ext>
            </a:extLst>
          </p:cNvPr>
          <p:cNvGraphicFramePr>
            <a:graphicFrameLocks/>
          </p:cNvGraphicFramePr>
          <p:nvPr>
            <p:extLst>
              <p:ext uri="{D42A27DB-BD31-4B8C-83A1-F6EECF244321}">
                <p14:modId xmlns:p14="http://schemas.microsoft.com/office/powerpoint/2010/main" val="1818386307"/>
              </p:ext>
            </p:extLst>
          </p:nvPr>
        </p:nvGraphicFramePr>
        <p:xfrm>
          <a:off x="1028700" y="1297940"/>
          <a:ext cx="15430500" cy="73545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4284337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78588" cy="1416753"/>
          </a:xfrm>
          <a:prstGeom prst="rect">
            <a:avLst/>
          </a:prstGeom>
          <a:solidFill>
            <a:srgbClr val="46B3E3"/>
          </a:solidFill>
        </p:spPr>
      </p:sp>
      <p:sp>
        <p:nvSpPr>
          <p:cNvPr id="4" name="TextBox 4"/>
          <p:cNvSpPr txBox="1"/>
          <p:nvPr/>
        </p:nvSpPr>
        <p:spPr>
          <a:xfrm>
            <a:off x="1028700" y="269240"/>
            <a:ext cx="11761829" cy="759460"/>
          </a:xfrm>
          <a:prstGeom prst="rect">
            <a:avLst/>
          </a:prstGeom>
        </p:spPr>
        <p:txBody>
          <a:bodyPr lIns="0" tIns="0" rIns="0" bIns="0" rtlCol="0" anchor="t">
            <a:spAutoFit/>
          </a:bodyPr>
          <a:lstStyle/>
          <a:p>
            <a:pPr>
              <a:lnSpc>
                <a:spcPts val="6110"/>
              </a:lnSpc>
            </a:pPr>
            <a:r>
              <a:rPr lang="en-US" sz="4700" dirty="0">
                <a:solidFill>
                  <a:srgbClr val="FFFFFF"/>
                </a:solidFill>
                <a:latin typeface="Open Sans 1 Bold"/>
              </a:rPr>
              <a:t>Spark </a:t>
            </a:r>
            <a:r>
              <a:rPr lang="en-US" sz="4700" dirty="0" err="1">
                <a:solidFill>
                  <a:srgbClr val="FFFFFF"/>
                </a:solidFill>
                <a:latin typeface="Open Sans 1 Bold"/>
              </a:rPr>
              <a:t>MLLib</a:t>
            </a:r>
            <a:endParaRPr lang="en-US" sz="4700" dirty="0">
              <a:solidFill>
                <a:srgbClr val="FFFFFF"/>
              </a:solidFill>
              <a:latin typeface="Open Sans 1 Bold"/>
            </a:endParaRPr>
          </a:p>
        </p:txBody>
      </p:sp>
      <p:graphicFrame>
        <p:nvGraphicFramePr>
          <p:cNvPr id="6" name="Content Placeholder 3">
            <a:extLst>
              <a:ext uri="{FF2B5EF4-FFF2-40B4-BE49-F238E27FC236}">
                <a16:creationId xmlns:a16="http://schemas.microsoft.com/office/drawing/2014/main" id="{B73B4D75-1DDF-4A7D-AC7A-B29E4CB7EF6A}"/>
              </a:ext>
            </a:extLst>
          </p:cNvPr>
          <p:cNvGraphicFramePr>
            <a:graphicFrameLocks/>
          </p:cNvGraphicFramePr>
          <p:nvPr>
            <p:extLst>
              <p:ext uri="{D42A27DB-BD31-4B8C-83A1-F6EECF244321}">
                <p14:modId xmlns:p14="http://schemas.microsoft.com/office/powerpoint/2010/main" val="1256037063"/>
              </p:ext>
            </p:extLst>
          </p:nvPr>
        </p:nvGraphicFramePr>
        <p:xfrm>
          <a:off x="838200" y="1825624"/>
          <a:ext cx="16383000" cy="7127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2026251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78588" cy="1416753"/>
          </a:xfrm>
          <a:prstGeom prst="rect">
            <a:avLst/>
          </a:prstGeom>
          <a:solidFill>
            <a:srgbClr val="46B3E3"/>
          </a:solidFill>
        </p:spPr>
        <p:txBody>
          <a:bodyPr/>
          <a:lstStyle/>
          <a:p>
            <a:endParaRPr lang="en-IN" dirty="0"/>
          </a:p>
        </p:txBody>
      </p:sp>
      <p:sp>
        <p:nvSpPr>
          <p:cNvPr id="4" name="TextBox 4"/>
          <p:cNvSpPr txBox="1"/>
          <p:nvPr/>
        </p:nvSpPr>
        <p:spPr>
          <a:xfrm>
            <a:off x="1028700" y="269240"/>
            <a:ext cx="11761829" cy="759460"/>
          </a:xfrm>
          <a:prstGeom prst="rect">
            <a:avLst/>
          </a:prstGeom>
        </p:spPr>
        <p:txBody>
          <a:bodyPr lIns="0" tIns="0" rIns="0" bIns="0" rtlCol="0" anchor="t">
            <a:spAutoFit/>
          </a:bodyPr>
          <a:lstStyle/>
          <a:p>
            <a:pPr>
              <a:lnSpc>
                <a:spcPts val="6110"/>
              </a:lnSpc>
            </a:pPr>
            <a:r>
              <a:rPr lang="en-US" sz="4700" dirty="0">
                <a:solidFill>
                  <a:srgbClr val="FFFFFF"/>
                </a:solidFill>
                <a:latin typeface="Open Sans 1 Bold"/>
              </a:rPr>
              <a:t>Advantages of </a:t>
            </a:r>
            <a:r>
              <a:rPr lang="en-US" sz="4700" dirty="0" err="1">
                <a:solidFill>
                  <a:srgbClr val="FFFFFF"/>
                </a:solidFill>
                <a:latin typeface="Open Sans 1 Bold"/>
              </a:rPr>
              <a:t>PySpark</a:t>
            </a:r>
            <a:endParaRPr lang="en-US" sz="4700" dirty="0">
              <a:solidFill>
                <a:srgbClr val="FFFFFF"/>
              </a:solidFill>
              <a:latin typeface="Open Sans 1 Bold"/>
            </a:endParaRPr>
          </a:p>
        </p:txBody>
      </p:sp>
      <p:graphicFrame>
        <p:nvGraphicFramePr>
          <p:cNvPr id="6" name="Content Placeholder 3">
            <a:extLst>
              <a:ext uri="{FF2B5EF4-FFF2-40B4-BE49-F238E27FC236}">
                <a16:creationId xmlns:a16="http://schemas.microsoft.com/office/drawing/2014/main" id="{185FF9B4-BDA9-4E2D-AE02-24C705F14405}"/>
              </a:ext>
            </a:extLst>
          </p:cNvPr>
          <p:cNvGraphicFramePr>
            <a:graphicFrameLocks/>
          </p:cNvGraphicFramePr>
          <p:nvPr>
            <p:extLst>
              <p:ext uri="{D42A27DB-BD31-4B8C-83A1-F6EECF244321}">
                <p14:modId xmlns:p14="http://schemas.microsoft.com/office/powerpoint/2010/main" val="4227240947"/>
              </p:ext>
            </p:extLst>
          </p:nvPr>
        </p:nvGraphicFramePr>
        <p:xfrm>
          <a:off x="3810000" y="1668557"/>
          <a:ext cx="11125200" cy="8227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1705917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78588" cy="1416753"/>
          </a:xfrm>
          <a:prstGeom prst="rect">
            <a:avLst/>
          </a:prstGeom>
          <a:solidFill>
            <a:srgbClr val="46B3E3"/>
          </a:solidFill>
        </p:spPr>
      </p:sp>
      <p:sp>
        <p:nvSpPr>
          <p:cNvPr id="4" name="TextBox 4"/>
          <p:cNvSpPr txBox="1"/>
          <p:nvPr/>
        </p:nvSpPr>
        <p:spPr>
          <a:xfrm>
            <a:off x="1028700" y="269240"/>
            <a:ext cx="11761829" cy="759460"/>
          </a:xfrm>
          <a:prstGeom prst="rect">
            <a:avLst/>
          </a:prstGeom>
        </p:spPr>
        <p:txBody>
          <a:bodyPr lIns="0" tIns="0" rIns="0" bIns="0" rtlCol="0" anchor="t">
            <a:spAutoFit/>
          </a:bodyPr>
          <a:lstStyle/>
          <a:p>
            <a:pPr>
              <a:lnSpc>
                <a:spcPts val="6110"/>
              </a:lnSpc>
            </a:pPr>
            <a:r>
              <a:rPr lang="en-US" sz="4700" dirty="0">
                <a:solidFill>
                  <a:srgbClr val="FFFFFF"/>
                </a:solidFill>
                <a:latin typeface="Open Sans 1 Bold"/>
              </a:rPr>
              <a:t>Python + Spark = </a:t>
            </a:r>
            <a:r>
              <a:rPr lang="en-US" sz="4700" dirty="0" err="1">
                <a:solidFill>
                  <a:srgbClr val="FFFFFF"/>
                </a:solidFill>
                <a:latin typeface="Open Sans 1 Bold"/>
              </a:rPr>
              <a:t>PySpark</a:t>
            </a:r>
            <a:endParaRPr lang="en-US" sz="4700" dirty="0">
              <a:solidFill>
                <a:srgbClr val="FFFFFF"/>
              </a:solidFill>
              <a:latin typeface="Open Sans 1 Bold"/>
            </a:endParaRPr>
          </a:p>
        </p:txBody>
      </p:sp>
      <p:graphicFrame>
        <p:nvGraphicFramePr>
          <p:cNvPr id="7" name="Content Placeholder 5">
            <a:extLst>
              <a:ext uri="{FF2B5EF4-FFF2-40B4-BE49-F238E27FC236}">
                <a16:creationId xmlns:a16="http://schemas.microsoft.com/office/drawing/2014/main" id="{58BDF18C-5D76-4D4A-B296-0B66F783CDBE}"/>
              </a:ext>
            </a:extLst>
          </p:cNvPr>
          <p:cNvGraphicFramePr>
            <a:graphicFrameLocks/>
          </p:cNvGraphicFramePr>
          <p:nvPr>
            <p:extLst>
              <p:ext uri="{D42A27DB-BD31-4B8C-83A1-F6EECF244321}">
                <p14:modId xmlns:p14="http://schemas.microsoft.com/office/powerpoint/2010/main" val="2693732545"/>
              </p:ext>
            </p:extLst>
          </p:nvPr>
        </p:nvGraphicFramePr>
        <p:xfrm>
          <a:off x="1447800" y="1934683"/>
          <a:ext cx="15392400" cy="64176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2606818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2307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4095" r="4095"/>
          <a:stretch>
            <a:fillRect/>
          </a:stretch>
        </p:blipFill>
        <p:spPr>
          <a:xfrm>
            <a:off x="0" y="0"/>
            <a:ext cx="14162097" cy="10287000"/>
          </a:xfrm>
          <a:prstGeom prst="rect">
            <a:avLst/>
          </a:prstGeom>
        </p:spPr>
      </p:pic>
      <p:grpSp>
        <p:nvGrpSpPr>
          <p:cNvPr id="3" name="Group 3"/>
          <p:cNvGrpSpPr/>
          <p:nvPr/>
        </p:nvGrpSpPr>
        <p:grpSpPr>
          <a:xfrm>
            <a:off x="10832728" y="2446891"/>
            <a:ext cx="6426572" cy="5393217"/>
            <a:chOff x="0" y="0"/>
            <a:chExt cx="1538433" cy="1291062"/>
          </a:xfrm>
        </p:grpSpPr>
        <p:sp>
          <p:nvSpPr>
            <p:cNvPr id="4" name="Freeform 4"/>
            <p:cNvSpPr/>
            <p:nvPr/>
          </p:nvSpPr>
          <p:spPr>
            <a:xfrm>
              <a:off x="0" y="0"/>
              <a:ext cx="1538433" cy="1291062"/>
            </a:xfrm>
            <a:custGeom>
              <a:avLst/>
              <a:gdLst/>
              <a:ahLst/>
              <a:cxnLst/>
              <a:rect l="l" t="t" r="r" b="b"/>
              <a:pathLst>
                <a:path w="1538433" h="1291062">
                  <a:moveTo>
                    <a:pt x="1413973" y="1291062"/>
                  </a:moveTo>
                  <a:lnTo>
                    <a:pt x="124460" y="1291062"/>
                  </a:lnTo>
                  <a:cubicBezTo>
                    <a:pt x="55880" y="1291062"/>
                    <a:pt x="0" y="1235182"/>
                    <a:pt x="0" y="1166602"/>
                  </a:cubicBezTo>
                  <a:lnTo>
                    <a:pt x="0" y="124460"/>
                  </a:lnTo>
                  <a:cubicBezTo>
                    <a:pt x="0" y="55880"/>
                    <a:pt x="55880" y="0"/>
                    <a:pt x="124460" y="0"/>
                  </a:cubicBezTo>
                  <a:lnTo>
                    <a:pt x="1413973" y="0"/>
                  </a:lnTo>
                  <a:cubicBezTo>
                    <a:pt x="1482553" y="0"/>
                    <a:pt x="1538433" y="55880"/>
                    <a:pt x="1538433" y="124460"/>
                  </a:cubicBezTo>
                  <a:lnTo>
                    <a:pt x="1538433" y="1166602"/>
                  </a:lnTo>
                  <a:cubicBezTo>
                    <a:pt x="1538433" y="1235182"/>
                    <a:pt x="1482553" y="1291062"/>
                    <a:pt x="1413973" y="1291062"/>
                  </a:cubicBezTo>
                  <a:close/>
                </a:path>
              </a:pathLst>
            </a:custGeom>
            <a:solidFill>
              <a:srgbClr val="37C9EF"/>
            </a:solidFill>
          </p:spPr>
        </p:sp>
      </p:gr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55703" y="865655"/>
            <a:ext cx="803597" cy="355044"/>
          </a:xfrm>
          <a:prstGeom prst="rect">
            <a:avLst/>
          </a:prstGeom>
        </p:spPr>
      </p:pic>
      <p:grpSp>
        <p:nvGrpSpPr>
          <p:cNvPr id="25" name="Group 24">
            <a:extLst>
              <a:ext uri="{FF2B5EF4-FFF2-40B4-BE49-F238E27FC236}">
                <a16:creationId xmlns:a16="http://schemas.microsoft.com/office/drawing/2014/main" id="{A4ACFC76-4DE0-4275-BC04-3FD25D74655B}"/>
              </a:ext>
            </a:extLst>
          </p:cNvPr>
          <p:cNvGrpSpPr/>
          <p:nvPr/>
        </p:nvGrpSpPr>
        <p:grpSpPr>
          <a:xfrm>
            <a:off x="11658600" y="3453279"/>
            <a:ext cx="4777276" cy="3380443"/>
            <a:chOff x="11396877" y="3668057"/>
            <a:chExt cx="4777276" cy="3380443"/>
          </a:xfrm>
        </p:grpSpPr>
        <p:sp>
          <p:nvSpPr>
            <p:cNvPr id="16" name="AutoShape 3">
              <a:extLst>
                <a:ext uri="{FF2B5EF4-FFF2-40B4-BE49-F238E27FC236}">
                  <a16:creationId xmlns:a16="http://schemas.microsoft.com/office/drawing/2014/main" id="{54FDF063-2169-422D-A366-4A78AFCFE9A0}"/>
                </a:ext>
              </a:extLst>
            </p:cNvPr>
            <p:cNvSpPr/>
            <p:nvPr/>
          </p:nvSpPr>
          <p:spPr>
            <a:xfrm>
              <a:off x="11396877" y="5403598"/>
              <a:ext cx="4773272" cy="1644902"/>
            </a:xfrm>
            <a:prstGeom prst="rect">
              <a:avLst/>
            </a:prstGeom>
            <a:solidFill>
              <a:srgbClr val="86EAE9">
                <a:alpha val="29804"/>
              </a:srgbClr>
            </a:solidFill>
          </p:spPr>
        </p:sp>
        <p:sp>
          <p:nvSpPr>
            <p:cNvPr id="17" name="TextBox 4">
              <a:extLst>
                <a:ext uri="{FF2B5EF4-FFF2-40B4-BE49-F238E27FC236}">
                  <a16:creationId xmlns:a16="http://schemas.microsoft.com/office/drawing/2014/main" id="{E2BF7645-AC63-4DD6-9F21-6993E534B7D9}"/>
                </a:ext>
              </a:extLst>
            </p:cNvPr>
            <p:cNvSpPr txBox="1"/>
            <p:nvPr/>
          </p:nvSpPr>
          <p:spPr>
            <a:xfrm>
              <a:off x="11521949" y="5850195"/>
              <a:ext cx="4523128" cy="739498"/>
            </a:xfrm>
            <a:prstGeom prst="rect">
              <a:avLst/>
            </a:prstGeom>
          </p:spPr>
          <p:txBody>
            <a:bodyPr wrap="square" lIns="0" tIns="0" rIns="0" bIns="0" rtlCol="0" anchor="t">
              <a:spAutoFit/>
            </a:bodyPr>
            <a:lstStyle/>
            <a:p>
              <a:pPr marL="342900" indent="-342900">
                <a:lnSpc>
                  <a:spcPts val="3000"/>
                </a:lnSpc>
                <a:buFont typeface="Arial" panose="020B0604020202020204" pitchFamily="34" charset="0"/>
                <a:buChar char="•"/>
              </a:pPr>
              <a:r>
                <a:rPr lang="en-US" sz="2000" spc="100" dirty="0">
                  <a:solidFill>
                    <a:srgbClr val="191919"/>
                  </a:solidFill>
                  <a:latin typeface="Open Sans 1"/>
                </a:rPr>
                <a:t>Installing </a:t>
              </a:r>
              <a:r>
                <a:rPr lang="en-US" sz="2000" spc="100" dirty="0" err="1">
                  <a:solidFill>
                    <a:srgbClr val="191919"/>
                  </a:solidFill>
                  <a:latin typeface="Open Sans 1"/>
                </a:rPr>
                <a:t>pyspark</a:t>
              </a:r>
              <a:endParaRPr lang="en-US" sz="2000" spc="100" dirty="0">
                <a:solidFill>
                  <a:srgbClr val="191919"/>
                </a:solidFill>
                <a:latin typeface="Open Sans 1"/>
              </a:endParaRPr>
            </a:p>
            <a:p>
              <a:pPr marL="342900" indent="-342900">
                <a:lnSpc>
                  <a:spcPts val="3000"/>
                </a:lnSpc>
                <a:buFont typeface="Arial" panose="020B0604020202020204" pitchFamily="34" charset="0"/>
                <a:buChar char="•"/>
              </a:pPr>
              <a:r>
                <a:rPr lang="en-US" sz="2000" spc="100" dirty="0" err="1">
                  <a:solidFill>
                    <a:srgbClr val="191919"/>
                  </a:solidFill>
                  <a:latin typeface="Open Sans 1"/>
                </a:rPr>
                <a:t>Pyspark</a:t>
              </a:r>
              <a:r>
                <a:rPr lang="en-US" sz="2000" spc="100" dirty="0">
                  <a:solidFill>
                    <a:srgbClr val="191919"/>
                  </a:solidFill>
                  <a:latin typeface="Open Sans 1"/>
                </a:rPr>
                <a:t> session</a:t>
              </a:r>
            </a:p>
          </p:txBody>
        </p:sp>
        <p:sp>
          <p:nvSpPr>
            <p:cNvPr id="18" name="AutoShape 5">
              <a:extLst>
                <a:ext uri="{FF2B5EF4-FFF2-40B4-BE49-F238E27FC236}">
                  <a16:creationId xmlns:a16="http://schemas.microsoft.com/office/drawing/2014/main" id="{B6213765-3FA7-45A8-8E35-EBCDB0C7D0BB}"/>
                </a:ext>
              </a:extLst>
            </p:cNvPr>
            <p:cNvSpPr/>
            <p:nvPr/>
          </p:nvSpPr>
          <p:spPr>
            <a:xfrm>
              <a:off x="11396877" y="3668057"/>
              <a:ext cx="4777276" cy="1644902"/>
            </a:xfrm>
            <a:prstGeom prst="rect">
              <a:avLst/>
            </a:prstGeom>
            <a:solidFill>
              <a:srgbClr val="86EAE9"/>
            </a:solidFill>
          </p:spPr>
        </p:sp>
        <p:sp>
          <p:nvSpPr>
            <p:cNvPr id="19" name="TextBox 6">
              <a:extLst>
                <a:ext uri="{FF2B5EF4-FFF2-40B4-BE49-F238E27FC236}">
                  <a16:creationId xmlns:a16="http://schemas.microsoft.com/office/drawing/2014/main" id="{0618835B-9724-41BA-B31A-6D9D86DB4FB6}"/>
                </a:ext>
              </a:extLst>
            </p:cNvPr>
            <p:cNvSpPr txBox="1"/>
            <p:nvPr/>
          </p:nvSpPr>
          <p:spPr>
            <a:xfrm>
              <a:off x="12934275" y="4267242"/>
              <a:ext cx="3235874" cy="417957"/>
            </a:xfrm>
            <a:prstGeom prst="rect">
              <a:avLst/>
            </a:prstGeom>
          </p:spPr>
          <p:txBody>
            <a:bodyPr lIns="0" tIns="0" rIns="0" bIns="0" rtlCol="0" anchor="t">
              <a:spAutoFit/>
            </a:bodyPr>
            <a:lstStyle/>
            <a:p>
              <a:pPr marL="0" marR="0" lvl="0" indent="0" algn="l" defTabSz="914400" rtl="0" eaLnBrk="1" fontAlgn="auto" latinLnBrk="0" hangingPunct="1">
                <a:lnSpc>
                  <a:spcPts val="3354"/>
                </a:lnSpc>
                <a:spcBef>
                  <a:spcPct val="0"/>
                </a:spcBef>
                <a:spcAft>
                  <a:spcPts val="0"/>
                </a:spcAft>
                <a:buClrTx/>
                <a:buSzTx/>
                <a:buFontTx/>
                <a:buNone/>
                <a:tabLst/>
                <a:defRPr/>
              </a:pPr>
              <a:r>
                <a:rPr lang="en-US" sz="2600" spc="101" dirty="0">
                  <a:solidFill>
                    <a:srgbClr val="FFFFFF"/>
                  </a:solidFill>
                  <a:latin typeface="Open Sans 1 Bold"/>
                </a:rPr>
                <a:t>PYSPARK</a:t>
              </a:r>
              <a:endParaRPr kumimoji="0" lang="en-US" sz="2600" b="0" i="0" u="none" strike="noStrike" kern="1200" cap="none" spc="101" normalizeH="0" baseline="0" noProof="0" dirty="0">
                <a:ln>
                  <a:noFill/>
                </a:ln>
                <a:solidFill>
                  <a:srgbClr val="FFFFFF"/>
                </a:solidFill>
                <a:effectLst/>
                <a:uLnTx/>
                <a:uFillTx/>
                <a:latin typeface="Open Sans 1 Bold"/>
                <a:ea typeface="+mn-ea"/>
                <a:cs typeface="+mn-cs"/>
              </a:endParaRPr>
            </a:p>
          </p:txBody>
        </p:sp>
        <p:grpSp>
          <p:nvGrpSpPr>
            <p:cNvPr id="21" name="Group 29">
              <a:extLst>
                <a:ext uri="{FF2B5EF4-FFF2-40B4-BE49-F238E27FC236}">
                  <a16:creationId xmlns:a16="http://schemas.microsoft.com/office/drawing/2014/main" id="{AD120BC3-D5A1-4077-84EA-F4ECB131DB68}"/>
                </a:ext>
              </a:extLst>
            </p:cNvPr>
            <p:cNvGrpSpPr/>
            <p:nvPr/>
          </p:nvGrpSpPr>
          <p:grpSpPr>
            <a:xfrm>
              <a:off x="11822637" y="3720883"/>
              <a:ext cx="783092" cy="1539250"/>
              <a:chOff x="0" y="0"/>
              <a:chExt cx="1044123" cy="2052334"/>
            </a:xfrm>
          </p:grpSpPr>
          <p:pic>
            <p:nvPicPr>
              <p:cNvPr id="22" name="Picture 30">
                <a:extLst>
                  <a:ext uri="{FF2B5EF4-FFF2-40B4-BE49-F238E27FC236}">
                    <a16:creationId xmlns:a16="http://schemas.microsoft.com/office/drawing/2014/main" id="{6F732551-8619-4B54-9915-28B18700EE1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24562" r="24562"/>
              <a:stretch>
                <a:fillRect/>
              </a:stretch>
            </p:blipFill>
            <p:spPr>
              <a:xfrm>
                <a:off x="0" y="0"/>
                <a:ext cx="1044123" cy="2052334"/>
              </a:xfrm>
              <a:prstGeom prst="rect">
                <a:avLst/>
              </a:prstGeom>
            </p:spPr>
          </p:pic>
          <p:sp>
            <p:nvSpPr>
              <p:cNvPr id="23" name="TextBox 31">
                <a:extLst>
                  <a:ext uri="{FF2B5EF4-FFF2-40B4-BE49-F238E27FC236}">
                    <a16:creationId xmlns:a16="http://schemas.microsoft.com/office/drawing/2014/main" id="{ECE1F607-2C0B-4DC0-97FF-063FF04CF780}"/>
                  </a:ext>
                </a:extLst>
              </p:cNvPr>
              <p:cNvSpPr txBox="1"/>
              <p:nvPr/>
            </p:nvSpPr>
            <p:spPr>
              <a:xfrm>
                <a:off x="135672" y="224670"/>
                <a:ext cx="772779" cy="1555369"/>
              </a:xfrm>
              <a:prstGeom prst="rect">
                <a:avLst/>
              </a:prstGeom>
            </p:spPr>
            <p:txBody>
              <a:bodyPr lIns="0" tIns="0" rIns="0" bIns="0" rtlCol="0" anchor="t">
                <a:spAutoFit/>
              </a:bodyPr>
              <a:lstStyle/>
              <a:p>
                <a:pPr marL="0" marR="0" lvl="0" indent="0" algn="ctr" defTabSz="914400" rtl="0" eaLnBrk="1" fontAlgn="auto" latinLnBrk="0" hangingPunct="1">
                  <a:lnSpc>
                    <a:spcPts val="4716"/>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86EAE9"/>
                    </a:solidFill>
                    <a:effectLst/>
                    <a:uLnTx/>
                    <a:uFillTx/>
                    <a:latin typeface="Aileron Heavy"/>
                    <a:ea typeface="+mn-ea"/>
                    <a:cs typeface="+mn-cs"/>
                  </a:rPr>
                  <a:t>04</a:t>
                </a:r>
              </a:p>
            </p:txBody>
          </p:sp>
        </p:grpSp>
      </p:grpSp>
    </p:spTree>
    <p:custDataLst>
      <p:tags r:id="rId1"/>
    </p:custDataLst>
    <p:extLst>
      <p:ext uri="{BB962C8B-B14F-4D97-AF65-F5344CB8AC3E}">
        <p14:creationId xmlns:p14="http://schemas.microsoft.com/office/powerpoint/2010/main" val="203995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78588" cy="8343900"/>
          </a:xfrm>
          <a:prstGeom prst="rect">
            <a:avLst/>
          </a:prstGeom>
          <a:solidFill>
            <a:srgbClr val="46B3E3"/>
          </a:solidFill>
        </p:spPr>
      </p:sp>
      <p:sp>
        <p:nvSpPr>
          <p:cNvPr id="4" name="TextBox 4"/>
          <p:cNvSpPr txBox="1"/>
          <p:nvPr/>
        </p:nvSpPr>
        <p:spPr>
          <a:xfrm>
            <a:off x="1028700" y="269240"/>
            <a:ext cx="11761829" cy="759460"/>
          </a:xfrm>
          <a:prstGeom prst="rect">
            <a:avLst/>
          </a:prstGeom>
        </p:spPr>
        <p:txBody>
          <a:bodyPr lIns="0" tIns="0" rIns="0" bIns="0" rtlCol="0" anchor="t">
            <a:spAutoFit/>
          </a:bodyPr>
          <a:lstStyle/>
          <a:p>
            <a:pPr>
              <a:lnSpc>
                <a:spcPts val="6110"/>
              </a:lnSpc>
            </a:pPr>
            <a:r>
              <a:rPr lang="en-US" sz="4700" dirty="0">
                <a:solidFill>
                  <a:srgbClr val="FFFFFF"/>
                </a:solidFill>
                <a:latin typeface="Open Sans 1 Bold"/>
              </a:rPr>
              <a:t>Installing </a:t>
            </a:r>
            <a:r>
              <a:rPr lang="en-US" sz="4700" dirty="0" err="1">
                <a:solidFill>
                  <a:srgbClr val="FFFFFF"/>
                </a:solidFill>
                <a:latin typeface="Open Sans 1 Bold"/>
              </a:rPr>
              <a:t>pyspark</a:t>
            </a:r>
            <a:endParaRPr lang="en-US" sz="4700" dirty="0">
              <a:solidFill>
                <a:srgbClr val="FFFFFF"/>
              </a:solidFill>
              <a:latin typeface="Open Sans 1 Bold"/>
            </a:endParaRPr>
          </a:p>
        </p:txBody>
      </p:sp>
      <p:sp>
        <p:nvSpPr>
          <p:cNvPr id="5" name="TextBox 4">
            <a:extLst>
              <a:ext uri="{FF2B5EF4-FFF2-40B4-BE49-F238E27FC236}">
                <a16:creationId xmlns:a16="http://schemas.microsoft.com/office/drawing/2014/main" id="{FD81BE57-E094-4A5C-8911-93D30FE4CCB4}"/>
              </a:ext>
            </a:extLst>
          </p:cNvPr>
          <p:cNvSpPr txBox="1"/>
          <p:nvPr/>
        </p:nvSpPr>
        <p:spPr>
          <a:xfrm>
            <a:off x="2814694" y="3814249"/>
            <a:ext cx="12649200" cy="1323439"/>
          </a:xfrm>
          <a:prstGeom prst="rect">
            <a:avLst/>
          </a:prstGeom>
          <a:noFill/>
        </p:spPr>
        <p:txBody>
          <a:bodyPr wrap="square">
            <a:spAutoFit/>
          </a:bodyPr>
          <a:lstStyle/>
          <a:p>
            <a:r>
              <a:rPr lang="en-IN" sz="8000" b="1" dirty="0">
                <a:solidFill>
                  <a:schemeClr val="bg1"/>
                </a:solidFill>
                <a:latin typeface="Courier New" panose="02070309020205020404" pitchFamily="49" charset="0"/>
                <a:cs typeface="Courier New" panose="02070309020205020404" pitchFamily="49" charset="0"/>
              </a:rPr>
              <a:t>pip install </a:t>
            </a:r>
            <a:r>
              <a:rPr lang="en-IN" sz="8000" b="1" dirty="0" err="1">
                <a:solidFill>
                  <a:schemeClr val="bg1"/>
                </a:solidFill>
                <a:latin typeface="Courier New" panose="02070309020205020404" pitchFamily="49" charset="0"/>
                <a:cs typeface="Courier New" panose="02070309020205020404" pitchFamily="49" charset="0"/>
              </a:rPr>
              <a:t>pyspark</a:t>
            </a:r>
            <a:endParaRPr lang="en-IN" sz="8000" b="1" dirty="0">
              <a:solidFill>
                <a:schemeClr val="bg1"/>
              </a:solidFill>
              <a:latin typeface="Courier New" panose="02070309020205020404" pitchFamily="49"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3144673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78588" cy="1416753"/>
          </a:xfrm>
          <a:prstGeom prst="rect">
            <a:avLst/>
          </a:prstGeom>
          <a:solidFill>
            <a:srgbClr val="46B3E3"/>
          </a:solidFill>
        </p:spPr>
      </p:sp>
      <p:sp>
        <p:nvSpPr>
          <p:cNvPr id="4" name="TextBox 4"/>
          <p:cNvSpPr txBox="1"/>
          <p:nvPr/>
        </p:nvSpPr>
        <p:spPr>
          <a:xfrm>
            <a:off x="1028700" y="269240"/>
            <a:ext cx="11761829" cy="759460"/>
          </a:xfrm>
          <a:prstGeom prst="rect">
            <a:avLst/>
          </a:prstGeom>
        </p:spPr>
        <p:txBody>
          <a:bodyPr lIns="0" tIns="0" rIns="0" bIns="0" rtlCol="0" anchor="t">
            <a:spAutoFit/>
          </a:bodyPr>
          <a:lstStyle/>
          <a:p>
            <a:pPr>
              <a:lnSpc>
                <a:spcPts val="6110"/>
              </a:lnSpc>
            </a:pPr>
            <a:r>
              <a:rPr lang="en-US" sz="4700" dirty="0">
                <a:solidFill>
                  <a:srgbClr val="FFFFFF"/>
                </a:solidFill>
                <a:latin typeface="Open Sans 1 Bold"/>
              </a:rPr>
              <a:t>What is </a:t>
            </a:r>
            <a:r>
              <a:rPr lang="en-US" sz="4700" dirty="0" err="1">
                <a:solidFill>
                  <a:srgbClr val="FFFFFF"/>
                </a:solidFill>
                <a:latin typeface="Open Sans 1 Bold"/>
              </a:rPr>
              <a:t>SparkSession</a:t>
            </a:r>
            <a:r>
              <a:rPr lang="en-US" sz="4700" dirty="0">
                <a:solidFill>
                  <a:srgbClr val="FFFFFF"/>
                </a:solidFill>
                <a:latin typeface="Open Sans 1 Bold"/>
              </a:rPr>
              <a:t>?</a:t>
            </a:r>
          </a:p>
        </p:txBody>
      </p:sp>
      <p:sp>
        <p:nvSpPr>
          <p:cNvPr id="7" name="TextBox 6">
            <a:extLst>
              <a:ext uri="{FF2B5EF4-FFF2-40B4-BE49-F238E27FC236}">
                <a16:creationId xmlns:a16="http://schemas.microsoft.com/office/drawing/2014/main" id="{EC71788C-95E5-463D-9BFC-778237E1E670}"/>
              </a:ext>
            </a:extLst>
          </p:cNvPr>
          <p:cNvSpPr txBox="1"/>
          <p:nvPr/>
        </p:nvSpPr>
        <p:spPr>
          <a:xfrm>
            <a:off x="1019659" y="2400300"/>
            <a:ext cx="14131225" cy="5186676"/>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3200" dirty="0" err="1"/>
              <a:t>SparkSession</a:t>
            </a:r>
            <a:r>
              <a:rPr lang="en-US" sz="3200" dirty="0"/>
              <a:t> is an entry point to underlying </a:t>
            </a:r>
            <a:r>
              <a:rPr lang="en-US" sz="3200" dirty="0" err="1"/>
              <a:t>PySpark</a:t>
            </a:r>
            <a:r>
              <a:rPr lang="en-US" sz="3200" dirty="0"/>
              <a:t> functionality to programmatically create </a:t>
            </a:r>
            <a:r>
              <a:rPr lang="en-US" sz="3200" dirty="0" err="1"/>
              <a:t>PySpark</a:t>
            </a:r>
            <a:r>
              <a:rPr lang="en-US" sz="3200" dirty="0"/>
              <a:t> RDD, </a:t>
            </a:r>
            <a:r>
              <a:rPr lang="en-US" sz="3200" dirty="0" err="1"/>
              <a:t>DataFrame</a:t>
            </a:r>
            <a:r>
              <a:rPr lang="en-US" sz="3200" dirty="0"/>
              <a:t>, and Dataset. </a:t>
            </a:r>
          </a:p>
          <a:p>
            <a:pPr marL="457200" indent="-457200">
              <a:lnSpc>
                <a:spcPct val="150000"/>
              </a:lnSpc>
              <a:buFont typeface="Arial" panose="020B0604020202020204" pitchFamily="34" charset="0"/>
              <a:buChar char="•"/>
            </a:pPr>
            <a:endParaRPr lang="en-US" sz="3200" dirty="0"/>
          </a:p>
          <a:p>
            <a:pPr marL="457200" indent="-457200">
              <a:lnSpc>
                <a:spcPct val="150000"/>
              </a:lnSpc>
              <a:buFont typeface="Arial" panose="020B0604020202020204" pitchFamily="34" charset="0"/>
              <a:buChar char="•"/>
            </a:pPr>
            <a:endParaRPr lang="en-US" sz="3200" dirty="0"/>
          </a:p>
          <a:p>
            <a:pPr marL="457200" indent="-457200">
              <a:lnSpc>
                <a:spcPct val="150000"/>
              </a:lnSpc>
              <a:buFont typeface="Arial" panose="020B0604020202020204" pitchFamily="34" charset="0"/>
              <a:buChar char="•"/>
            </a:pPr>
            <a:r>
              <a:rPr lang="en-US" sz="3200" dirty="0" err="1"/>
              <a:t>SparkSession</a:t>
            </a:r>
            <a:r>
              <a:rPr lang="en-US" sz="3200" dirty="0"/>
              <a:t> serves as a key to </a:t>
            </a:r>
            <a:r>
              <a:rPr lang="en-US" sz="3200" dirty="0" err="1"/>
              <a:t>PySpark</a:t>
            </a:r>
            <a:r>
              <a:rPr lang="en-US" sz="3200" dirty="0"/>
              <a:t>, and creating a </a:t>
            </a:r>
            <a:r>
              <a:rPr lang="en-US" sz="3200" dirty="0" err="1"/>
              <a:t>SparkSession</a:t>
            </a:r>
            <a:r>
              <a:rPr lang="en-US" sz="3200" dirty="0"/>
              <a:t> case is the first statement you can write to code with RDD, </a:t>
            </a:r>
            <a:r>
              <a:rPr lang="en-US" sz="3200" dirty="0" err="1"/>
              <a:t>DataFrame</a:t>
            </a:r>
            <a:r>
              <a:rPr lang="en-US" sz="3200" dirty="0"/>
              <a:t>. </a:t>
            </a:r>
            <a:r>
              <a:rPr lang="en-US" sz="3200" dirty="0" err="1"/>
              <a:t>SparkSession</a:t>
            </a:r>
            <a:r>
              <a:rPr lang="en-US" sz="3200" dirty="0"/>
              <a:t> will be generated using </a:t>
            </a:r>
            <a:r>
              <a:rPr lang="en-US" sz="3200" dirty="0" err="1"/>
              <a:t>SparkSession.builder</a:t>
            </a:r>
            <a:r>
              <a:rPr lang="en-US" sz="3200" dirty="0"/>
              <a:t> patterns.</a:t>
            </a:r>
            <a:endParaRPr lang="en-IN" sz="3200" dirty="0"/>
          </a:p>
        </p:txBody>
      </p:sp>
    </p:spTree>
    <p:custDataLst>
      <p:tags r:id="rId1"/>
    </p:custDataLst>
    <p:extLst>
      <p:ext uri="{BB962C8B-B14F-4D97-AF65-F5344CB8AC3E}">
        <p14:creationId xmlns:p14="http://schemas.microsoft.com/office/powerpoint/2010/main" val="133241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rcRect t="7825" b="7825"/>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0" y="8870247"/>
            <a:ext cx="18288000" cy="1416753"/>
          </a:xfrm>
          <a:prstGeom prst="rect">
            <a:avLst/>
          </a:prstGeom>
          <a:solidFill>
            <a:srgbClr val="46B3E3"/>
          </a:solidFill>
        </p:spPr>
      </p:sp>
      <p:sp>
        <p:nvSpPr>
          <p:cNvPr id="3" name="TextBox 3"/>
          <p:cNvSpPr txBox="1"/>
          <p:nvPr/>
        </p:nvSpPr>
        <p:spPr>
          <a:xfrm>
            <a:off x="1476375" y="921737"/>
            <a:ext cx="14373225" cy="742319"/>
          </a:xfrm>
          <a:prstGeom prst="rect">
            <a:avLst/>
          </a:prstGeom>
        </p:spPr>
        <p:txBody>
          <a:bodyPr wrap="square" lIns="0" tIns="0" rIns="0" bIns="0" rtlCol="0" anchor="t">
            <a:spAutoFit/>
          </a:bodyPr>
          <a:lstStyle/>
          <a:p>
            <a:pPr>
              <a:lnSpc>
                <a:spcPts val="6110"/>
              </a:lnSpc>
            </a:pPr>
            <a:r>
              <a:rPr lang="en-US" sz="4700" dirty="0">
                <a:solidFill>
                  <a:srgbClr val="FFFFFF"/>
                </a:solidFill>
                <a:latin typeface="Open Sans 1 Bold"/>
              </a:rPr>
              <a:t>How to achieve real time processing?</a:t>
            </a:r>
          </a:p>
        </p:txBody>
      </p:sp>
      <p:sp>
        <p:nvSpPr>
          <p:cNvPr id="4" name="TextBox 4"/>
          <p:cNvSpPr txBox="1"/>
          <p:nvPr/>
        </p:nvSpPr>
        <p:spPr>
          <a:xfrm>
            <a:off x="1476375" y="2495929"/>
            <a:ext cx="9420225" cy="5215787"/>
          </a:xfrm>
          <a:prstGeom prst="rect">
            <a:avLst/>
          </a:prstGeom>
        </p:spPr>
        <p:txBody>
          <a:bodyPr wrap="square" lIns="0" tIns="0" rIns="0" bIns="0" rtlCol="0" anchor="t">
            <a:spAutoFit/>
          </a:bodyPr>
          <a:lstStyle/>
          <a:p>
            <a:pPr marL="0" lvl="0" indent="0">
              <a:lnSpc>
                <a:spcPts val="4050"/>
              </a:lnSpc>
              <a:spcBef>
                <a:spcPct val="0"/>
              </a:spcBef>
            </a:pPr>
            <a:r>
              <a:rPr lang="en-US" sz="2700" spc="-81" dirty="0">
                <a:solidFill>
                  <a:srgbClr val="FFFFFF"/>
                </a:solidFill>
                <a:latin typeface="Open Sans 1"/>
              </a:rPr>
              <a:t>Real time processing of big data has become one of the crucial need of industries from all domains.</a:t>
            </a:r>
          </a:p>
          <a:p>
            <a:pPr marL="0" lvl="0" indent="0">
              <a:lnSpc>
                <a:spcPts val="4050"/>
              </a:lnSpc>
              <a:spcBef>
                <a:spcPct val="0"/>
              </a:spcBef>
            </a:pPr>
            <a:endParaRPr lang="en-US" sz="2700" spc="-81" dirty="0">
              <a:solidFill>
                <a:srgbClr val="FFFFFF"/>
              </a:solidFill>
              <a:latin typeface="Open Sans 1"/>
            </a:endParaRPr>
          </a:p>
          <a:p>
            <a:pPr marL="457200" lvl="0" indent="-457200">
              <a:lnSpc>
                <a:spcPts val="4050"/>
              </a:lnSpc>
              <a:spcBef>
                <a:spcPct val="0"/>
              </a:spcBef>
              <a:buFont typeface="Arial" panose="020B0604020202020204" pitchFamily="34" charset="0"/>
              <a:buChar char="•"/>
            </a:pPr>
            <a:r>
              <a:rPr lang="en-US" sz="2700" spc="-81" dirty="0">
                <a:solidFill>
                  <a:srgbClr val="FFFFFF"/>
                </a:solidFill>
                <a:latin typeface="Open Sans 1"/>
              </a:rPr>
              <a:t>From fraud detection in banking to live surveillance systems in government, automated machines in healthcare to live prediction systems in the stock market, everything around us revolves around processing big data in near real time.</a:t>
            </a:r>
          </a:p>
          <a:p>
            <a:pPr marL="457200" lvl="0" indent="-457200">
              <a:lnSpc>
                <a:spcPts val="4050"/>
              </a:lnSpc>
              <a:spcBef>
                <a:spcPct val="0"/>
              </a:spcBef>
              <a:buFont typeface="Arial" panose="020B0604020202020204" pitchFamily="34" charset="0"/>
              <a:buChar char="•"/>
            </a:pPr>
            <a:endParaRPr lang="en-US" sz="2700" spc="-81" dirty="0">
              <a:solidFill>
                <a:srgbClr val="FFFFFF"/>
              </a:solidFill>
              <a:latin typeface="Open Sans 1"/>
            </a:endParaRPr>
          </a:p>
          <a:p>
            <a:pPr marL="457200" lvl="0" indent="-457200">
              <a:lnSpc>
                <a:spcPts val="4050"/>
              </a:lnSpc>
              <a:spcBef>
                <a:spcPct val="0"/>
              </a:spcBef>
              <a:buFont typeface="Arial" panose="020B0604020202020204" pitchFamily="34" charset="0"/>
              <a:buChar char="•"/>
            </a:pPr>
            <a:r>
              <a:rPr lang="en-US" sz="2700" spc="-81" dirty="0">
                <a:solidFill>
                  <a:srgbClr val="FFFFFF"/>
                </a:solidFill>
                <a:latin typeface="Open Sans 1"/>
              </a:rPr>
              <a:t>Hadoop is an indeed an effective tool for batch data processing but is not designed for real time processing.</a:t>
            </a:r>
          </a:p>
        </p:txBody>
      </p:sp>
      <p:pic>
        <p:nvPicPr>
          <p:cNvPr id="7" name="Graphic 6" descr="Database">
            <a:extLst>
              <a:ext uri="{FF2B5EF4-FFF2-40B4-BE49-F238E27FC236}">
                <a16:creationId xmlns:a16="http://schemas.microsoft.com/office/drawing/2014/main" id="{F74C8275-032E-48C7-ACC8-B6E871C98D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086699" y="2247899"/>
            <a:ext cx="5186061" cy="5186061"/>
          </a:xfrm>
          <a:prstGeom prst="rect">
            <a:avLst/>
          </a:prstGeom>
        </p:spPr>
      </p:pic>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78588" cy="1416753"/>
          </a:xfrm>
          <a:prstGeom prst="rect">
            <a:avLst/>
          </a:prstGeom>
          <a:solidFill>
            <a:srgbClr val="46B3E3"/>
          </a:solidFill>
        </p:spPr>
      </p:sp>
      <p:sp>
        <p:nvSpPr>
          <p:cNvPr id="4" name="TextBox 4"/>
          <p:cNvSpPr txBox="1"/>
          <p:nvPr/>
        </p:nvSpPr>
        <p:spPr>
          <a:xfrm>
            <a:off x="1028700" y="269240"/>
            <a:ext cx="11761829" cy="759460"/>
          </a:xfrm>
          <a:prstGeom prst="rect">
            <a:avLst/>
          </a:prstGeom>
        </p:spPr>
        <p:txBody>
          <a:bodyPr lIns="0" tIns="0" rIns="0" bIns="0" rtlCol="0" anchor="t">
            <a:spAutoFit/>
          </a:bodyPr>
          <a:lstStyle/>
          <a:p>
            <a:pPr>
              <a:lnSpc>
                <a:spcPts val="6110"/>
              </a:lnSpc>
            </a:pPr>
            <a:r>
              <a:rPr lang="en-US" sz="4700" dirty="0" err="1">
                <a:solidFill>
                  <a:srgbClr val="FFFFFF"/>
                </a:solidFill>
                <a:latin typeface="Open Sans 1 Bold"/>
              </a:rPr>
              <a:t>SparkSession</a:t>
            </a:r>
            <a:endParaRPr lang="en-US" sz="4700" dirty="0">
              <a:solidFill>
                <a:srgbClr val="FFFFFF"/>
              </a:solidFill>
              <a:latin typeface="Open Sans 1 Bold"/>
            </a:endParaRPr>
          </a:p>
        </p:txBody>
      </p:sp>
      <p:pic>
        <p:nvPicPr>
          <p:cNvPr id="5" name="Picture 4">
            <a:extLst>
              <a:ext uri="{FF2B5EF4-FFF2-40B4-BE49-F238E27FC236}">
                <a16:creationId xmlns:a16="http://schemas.microsoft.com/office/drawing/2014/main" id="{A41950DF-AC50-442B-9A59-5EDDA33CF89C}"/>
              </a:ext>
            </a:extLst>
          </p:cNvPr>
          <p:cNvPicPr>
            <a:picLocks noChangeAspect="1"/>
          </p:cNvPicPr>
          <p:nvPr/>
        </p:nvPicPr>
        <p:blipFill>
          <a:blip r:embed="rId3"/>
          <a:stretch>
            <a:fillRect/>
          </a:stretch>
        </p:blipFill>
        <p:spPr>
          <a:xfrm>
            <a:off x="4343400" y="4652962"/>
            <a:ext cx="9601200" cy="981075"/>
          </a:xfrm>
          <a:prstGeom prst="rect">
            <a:avLst/>
          </a:prstGeom>
        </p:spPr>
      </p:pic>
      <p:pic>
        <p:nvPicPr>
          <p:cNvPr id="6" name="Picture 5">
            <a:extLst>
              <a:ext uri="{FF2B5EF4-FFF2-40B4-BE49-F238E27FC236}">
                <a16:creationId xmlns:a16="http://schemas.microsoft.com/office/drawing/2014/main" id="{1402DD9A-0380-4C40-A88D-B0D3F918DF4F}"/>
              </a:ext>
            </a:extLst>
          </p:cNvPr>
          <p:cNvPicPr>
            <a:picLocks noChangeAspect="1"/>
          </p:cNvPicPr>
          <p:nvPr/>
        </p:nvPicPr>
        <p:blipFill>
          <a:blip r:embed="rId4"/>
          <a:stretch>
            <a:fillRect/>
          </a:stretch>
        </p:blipFill>
        <p:spPr>
          <a:xfrm>
            <a:off x="2920522" y="1509746"/>
            <a:ext cx="12437544" cy="7267507"/>
          </a:xfrm>
          <a:prstGeom prst="rect">
            <a:avLst/>
          </a:prstGeom>
        </p:spPr>
      </p:pic>
    </p:spTree>
    <p:custDataLst>
      <p:tags r:id="rId1"/>
    </p:custDataLst>
    <p:extLst>
      <p:ext uri="{BB962C8B-B14F-4D97-AF65-F5344CB8AC3E}">
        <p14:creationId xmlns:p14="http://schemas.microsoft.com/office/powerpoint/2010/main" val="1471757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rcRect t="7865" b="7865"/>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670756" y="3876675"/>
            <a:ext cx="12946487" cy="1190903"/>
          </a:xfrm>
          <a:prstGeom prst="rect">
            <a:avLst/>
          </a:prstGeom>
        </p:spPr>
        <p:txBody>
          <a:bodyPr lIns="0" tIns="0" rIns="0" bIns="0" rtlCol="0" anchor="t">
            <a:spAutoFit/>
          </a:bodyPr>
          <a:lstStyle/>
          <a:p>
            <a:pPr algn="ctr">
              <a:lnSpc>
                <a:spcPts val="9750"/>
              </a:lnSpc>
            </a:pPr>
            <a:r>
              <a:rPr lang="en-US" sz="7500" dirty="0">
                <a:solidFill>
                  <a:srgbClr val="001B71"/>
                </a:solidFill>
                <a:latin typeface="Open Sans Extra Bold Bold"/>
              </a:rPr>
              <a:t>Code Demonstration</a:t>
            </a: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A2307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4095" r="4095"/>
          <a:stretch>
            <a:fillRect/>
          </a:stretch>
        </p:blipFill>
        <p:spPr>
          <a:xfrm>
            <a:off x="0" y="0"/>
            <a:ext cx="14162097" cy="10287000"/>
          </a:xfrm>
          <a:prstGeom prst="rect">
            <a:avLst/>
          </a:prstGeom>
        </p:spPr>
      </p:pic>
      <p:grpSp>
        <p:nvGrpSpPr>
          <p:cNvPr id="3" name="Group 3"/>
          <p:cNvGrpSpPr/>
          <p:nvPr/>
        </p:nvGrpSpPr>
        <p:grpSpPr>
          <a:xfrm>
            <a:off x="10832728" y="2446891"/>
            <a:ext cx="6426572" cy="5393217"/>
            <a:chOff x="0" y="0"/>
            <a:chExt cx="1538433" cy="1291062"/>
          </a:xfrm>
        </p:grpSpPr>
        <p:sp>
          <p:nvSpPr>
            <p:cNvPr id="4" name="Freeform 4"/>
            <p:cNvSpPr/>
            <p:nvPr/>
          </p:nvSpPr>
          <p:spPr>
            <a:xfrm>
              <a:off x="0" y="0"/>
              <a:ext cx="1538433" cy="1291062"/>
            </a:xfrm>
            <a:custGeom>
              <a:avLst/>
              <a:gdLst/>
              <a:ahLst/>
              <a:cxnLst/>
              <a:rect l="l" t="t" r="r" b="b"/>
              <a:pathLst>
                <a:path w="1538433" h="1291062">
                  <a:moveTo>
                    <a:pt x="1413973" y="1291062"/>
                  </a:moveTo>
                  <a:lnTo>
                    <a:pt x="124460" y="1291062"/>
                  </a:lnTo>
                  <a:cubicBezTo>
                    <a:pt x="55880" y="1291062"/>
                    <a:pt x="0" y="1235182"/>
                    <a:pt x="0" y="1166602"/>
                  </a:cubicBezTo>
                  <a:lnTo>
                    <a:pt x="0" y="124460"/>
                  </a:lnTo>
                  <a:cubicBezTo>
                    <a:pt x="0" y="55880"/>
                    <a:pt x="55880" y="0"/>
                    <a:pt x="124460" y="0"/>
                  </a:cubicBezTo>
                  <a:lnTo>
                    <a:pt x="1413973" y="0"/>
                  </a:lnTo>
                  <a:cubicBezTo>
                    <a:pt x="1482553" y="0"/>
                    <a:pt x="1538433" y="55880"/>
                    <a:pt x="1538433" y="124460"/>
                  </a:cubicBezTo>
                  <a:lnTo>
                    <a:pt x="1538433" y="1166602"/>
                  </a:lnTo>
                  <a:cubicBezTo>
                    <a:pt x="1538433" y="1235182"/>
                    <a:pt x="1482553" y="1291062"/>
                    <a:pt x="1413973" y="1291062"/>
                  </a:cubicBezTo>
                  <a:close/>
                </a:path>
              </a:pathLst>
            </a:custGeom>
            <a:solidFill>
              <a:srgbClr val="37C9EF"/>
            </a:solidFill>
          </p:spPr>
        </p:sp>
      </p:gr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55703" y="865655"/>
            <a:ext cx="803597" cy="355044"/>
          </a:xfrm>
          <a:prstGeom prst="rect">
            <a:avLst/>
          </a:prstGeom>
        </p:spPr>
      </p:pic>
      <p:grpSp>
        <p:nvGrpSpPr>
          <p:cNvPr id="25" name="Group 24">
            <a:extLst>
              <a:ext uri="{FF2B5EF4-FFF2-40B4-BE49-F238E27FC236}">
                <a16:creationId xmlns:a16="http://schemas.microsoft.com/office/drawing/2014/main" id="{A4ACFC76-4DE0-4275-BC04-3FD25D74655B}"/>
              </a:ext>
            </a:extLst>
          </p:cNvPr>
          <p:cNvGrpSpPr/>
          <p:nvPr/>
        </p:nvGrpSpPr>
        <p:grpSpPr>
          <a:xfrm>
            <a:off x="11658600" y="3453279"/>
            <a:ext cx="4777276" cy="3380443"/>
            <a:chOff x="11396877" y="3668057"/>
            <a:chExt cx="4777276" cy="3380443"/>
          </a:xfrm>
        </p:grpSpPr>
        <p:sp>
          <p:nvSpPr>
            <p:cNvPr id="16" name="AutoShape 3">
              <a:extLst>
                <a:ext uri="{FF2B5EF4-FFF2-40B4-BE49-F238E27FC236}">
                  <a16:creationId xmlns:a16="http://schemas.microsoft.com/office/drawing/2014/main" id="{54FDF063-2169-422D-A366-4A78AFCFE9A0}"/>
                </a:ext>
              </a:extLst>
            </p:cNvPr>
            <p:cNvSpPr/>
            <p:nvPr/>
          </p:nvSpPr>
          <p:spPr>
            <a:xfrm>
              <a:off x="11396877" y="5403598"/>
              <a:ext cx="4773272" cy="1644902"/>
            </a:xfrm>
            <a:prstGeom prst="rect">
              <a:avLst/>
            </a:prstGeom>
            <a:solidFill>
              <a:srgbClr val="86EAE9">
                <a:alpha val="29804"/>
              </a:srgbClr>
            </a:solidFill>
          </p:spPr>
        </p:sp>
        <p:sp>
          <p:nvSpPr>
            <p:cNvPr id="17" name="TextBox 4">
              <a:extLst>
                <a:ext uri="{FF2B5EF4-FFF2-40B4-BE49-F238E27FC236}">
                  <a16:creationId xmlns:a16="http://schemas.microsoft.com/office/drawing/2014/main" id="{E2BF7645-AC63-4DD6-9F21-6993E534B7D9}"/>
                </a:ext>
              </a:extLst>
            </p:cNvPr>
            <p:cNvSpPr txBox="1"/>
            <p:nvPr/>
          </p:nvSpPr>
          <p:spPr>
            <a:xfrm>
              <a:off x="11712151" y="5796907"/>
              <a:ext cx="4142724" cy="739498"/>
            </a:xfrm>
            <a:prstGeom prst="rect">
              <a:avLst/>
            </a:prstGeom>
          </p:spPr>
          <p:txBody>
            <a:bodyPr lIns="0" tIns="0" rIns="0" bIns="0" rtlCol="0" anchor="t">
              <a:spAutoFit/>
            </a:bodyPr>
            <a:lstStyle/>
            <a:p>
              <a:pPr marL="342900" indent="-342900">
                <a:lnSpc>
                  <a:spcPts val="3000"/>
                </a:lnSpc>
                <a:buFont typeface="Arial" panose="020B0604020202020204" pitchFamily="34" charset="0"/>
                <a:buChar char="•"/>
              </a:pPr>
              <a:r>
                <a:rPr lang="en-US" sz="2000" spc="100" dirty="0">
                  <a:solidFill>
                    <a:srgbClr val="191919"/>
                  </a:solidFill>
                  <a:latin typeface="Open Sans 1"/>
                </a:rPr>
                <a:t>Group Activity</a:t>
              </a:r>
            </a:p>
            <a:p>
              <a:pPr marL="342900" indent="-342900">
                <a:lnSpc>
                  <a:spcPts val="3000"/>
                </a:lnSpc>
                <a:buFont typeface="Arial" panose="020B0604020202020204" pitchFamily="34" charset="0"/>
                <a:buChar char="•"/>
              </a:pPr>
              <a:r>
                <a:rPr lang="en-US" sz="2000" spc="100" dirty="0">
                  <a:solidFill>
                    <a:srgbClr val="191919"/>
                  </a:solidFill>
                  <a:latin typeface="Open Sans 1"/>
                </a:rPr>
                <a:t>Summary</a:t>
              </a:r>
            </a:p>
          </p:txBody>
        </p:sp>
        <p:sp>
          <p:nvSpPr>
            <p:cNvPr id="18" name="AutoShape 5">
              <a:extLst>
                <a:ext uri="{FF2B5EF4-FFF2-40B4-BE49-F238E27FC236}">
                  <a16:creationId xmlns:a16="http://schemas.microsoft.com/office/drawing/2014/main" id="{B6213765-3FA7-45A8-8E35-EBCDB0C7D0BB}"/>
                </a:ext>
              </a:extLst>
            </p:cNvPr>
            <p:cNvSpPr/>
            <p:nvPr/>
          </p:nvSpPr>
          <p:spPr>
            <a:xfrm>
              <a:off x="11396877" y="3668057"/>
              <a:ext cx="4777276" cy="1644902"/>
            </a:xfrm>
            <a:prstGeom prst="rect">
              <a:avLst/>
            </a:prstGeom>
            <a:solidFill>
              <a:srgbClr val="86EAE9"/>
            </a:solidFill>
          </p:spPr>
        </p:sp>
        <p:sp>
          <p:nvSpPr>
            <p:cNvPr id="19" name="TextBox 6">
              <a:extLst>
                <a:ext uri="{FF2B5EF4-FFF2-40B4-BE49-F238E27FC236}">
                  <a16:creationId xmlns:a16="http://schemas.microsoft.com/office/drawing/2014/main" id="{0618835B-9724-41BA-B31A-6D9D86DB4FB6}"/>
                </a:ext>
              </a:extLst>
            </p:cNvPr>
            <p:cNvSpPr txBox="1"/>
            <p:nvPr/>
          </p:nvSpPr>
          <p:spPr>
            <a:xfrm>
              <a:off x="12934275" y="4267242"/>
              <a:ext cx="3235874" cy="417957"/>
            </a:xfrm>
            <a:prstGeom prst="rect">
              <a:avLst/>
            </a:prstGeom>
          </p:spPr>
          <p:txBody>
            <a:bodyPr lIns="0" tIns="0" rIns="0" bIns="0" rtlCol="0" anchor="t">
              <a:spAutoFit/>
            </a:bodyPr>
            <a:lstStyle/>
            <a:p>
              <a:pPr marL="0" marR="0" lvl="0" indent="0" algn="l" defTabSz="914400" rtl="0" eaLnBrk="1" fontAlgn="auto" latinLnBrk="0" hangingPunct="1">
                <a:lnSpc>
                  <a:spcPts val="3354"/>
                </a:lnSpc>
                <a:spcBef>
                  <a:spcPct val="0"/>
                </a:spcBef>
                <a:spcAft>
                  <a:spcPts val="0"/>
                </a:spcAft>
                <a:buClrTx/>
                <a:buSzTx/>
                <a:buFontTx/>
                <a:buNone/>
                <a:tabLst/>
                <a:defRPr/>
              </a:pPr>
              <a:r>
                <a:rPr kumimoji="0" lang="en-US" sz="2600" b="0" i="0" u="none" strike="noStrike" kern="1200" cap="none" spc="101" normalizeH="0" baseline="0" noProof="0" dirty="0">
                  <a:ln>
                    <a:noFill/>
                  </a:ln>
                  <a:solidFill>
                    <a:srgbClr val="FFFFFF"/>
                  </a:solidFill>
                  <a:effectLst/>
                  <a:uLnTx/>
                  <a:uFillTx/>
                  <a:latin typeface="Open Sans 1 Bold"/>
                  <a:ea typeface="+mn-ea"/>
                  <a:cs typeface="+mn-cs"/>
                </a:rPr>
                <a:t>CONCLUSION</a:t>
              </a:r>
            </a:p>
          </p:txBody>
        </p:sp>
        <p:grpSp>
          <p:nvGrpSpPr>
            <p:cNvPr id="21" name="Group 29">
              <a:extLst>
                <a:ext uri="{FF2B5EF4-FFF2-40B4-BE49-F238E27FC236}">
                  <a16:creationId xmlns:a16="http://schemas.microsoft.com/office/drawing/2014/main" id="{AD120BC3-D5A1-4077-84EA-F4ECB131DB68}"/>
                </a:ext>
              </a:extLst>
            </p:cNvPr>
            <p:cNvGrpSpPr/>
            <p:nvPr/>
          </p:nvGrpSpPr>
          <p:grpSpPr>
            <a:xfrm>
              <a:off x="11822637" y="3720883"/>
              <a:ext cx="783092" cy="1539250"/>
              <a:chOff x="0" y="0"/>
              <a:chExt cx="1044123" cy="2052334"/>
            </a:xfrm>
          </p:grpSpPr>
          <p:pic>
            <p:nvPicPr>
              <p:cNvPr id="22" name="Picture 30">
                <a:extLst>
                  <a:ext uri="{FF2B5EF4-FFF2-40B4-BE49-F238E27FC236}">
                    <a16:creationId xmlns:a16="http://schemas.microsoft.com/office/drawing/2014/main" id="{6F732551-8619-4B54-9915-28B18700EE1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24562" r="24562"/>
              <a:stretch>
                <a:fillRect/>
              </a:stretch>
            </p:blipFill>
            <p:spPr>
              <a:xfrm>
                <a:off x="0" y="0"/>
                <a:ext cx="1044123" cy="2052334"/>
              </a:xfrm>
              <a:prstGeom prst="rect">
                <a:avLst/>
              </a:prstGeom>
            </p:spPr>
          </p:pic>
          <p:sp>
            <p:nvSpPr>
              <p:cNvPr id="23" name="TextBox 31">
                <a:extLst>
                  <a:ext uri="{FF2B5EF4-FFF2-40B4-BE49-F238E27FC236}">
                    <a16:creationId xmlns:a16="http://schemas.microsoft.com/office/drawing/2014/main" id="{ECE1F607-2C0B-4DC0-97FF-063FF04CF780}"/>
                  </a:ext>
                </a:extLst>
              </p:cNvPr>
              <p:cNvSpPr txBox="1"/>
              <p:nvPr/>
            </p:nvSpPr>
            <p:spPr>
              <a:xfrm>
                <a:off x="135672" y="224670"/>
                <a:ext cx="772779" cy="1555369"/>
              </a:xfrm>
              <a:prstGeom prst="rect">
                <a:avLst/>
              </a:prstGeom>
            </p:spPr>
            <p:txBody>
              <a:bodyPr lIns="0" tIns="0" rIns="0" bIns="0" rtlCol="0" anchor="t">
                <a:spAutoFit/>
              </a:bodyPr>
              <a:lstStyle/>
              <a:p>
                <a:pPr marL="0" marR="0" lvl="0" indent="0" algn="ctr" defTabSz="914400" rtl="0" eaLnBrk="1" fontAlgn="auto" latinLnBrk="0" hangingPunct="1">
                  <a:lnSpc>
                    <a:spcPts val="4716"/>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86EAE9"/>
                    </a:solidFill>
                    <a:effectLst/>
                    <a:uLnTx/>
                    <a:uFillTx/>
                    <a:latin typeface="Aileron Heavy"/>
                    <a:ea typeface="+mn-ea"/>
                    <a:cs typeface="+mn-cs"/>
                  </a:rPr>
                  <a:t>05</a:t>
                </a:r>
              </a:p>
            </p:txBody>
          </p:sp>
        </p:grpSp>
      </p:grpSp>
    </p:spTree>
    <p:custDataLst>
      <p:tags r:id="rId1"/>
    </p:custDataLst>
    <p:extLst>
      <p:ext uri="{BB962C8B-B14F-4D97-AF65-F5344CB8AC3E}">
        <p14:creationId xmlns:p14="http://schemas.microsoft.com/office/powerpoint/2010/main" val="4181426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2594394" cy="10287000"/>
          </a:xfrm>
          <a:prstGeom prst="rect">
            <a:avLst/>
          </a:prstGeom>
          <a:solidFill>
            <a:srgbClr val="A2307E"/>
          </a:solidFill>
        </p:spPr>
      </p:sp>
      <p:sp>
        <p:nvSpPr>
          <p:cNvPr id="3" name="TextBox 3"/>
          <p:cNvSpPr txBox="1"/>
          <p:nvPr/>
        </p:nvSpPr>
        <p:spPr>
          <a:xfrm>
            <a:off x="4037962" y="1562955"/>
            <a:ext cx="11506838" cy="876971"/>
          </a:xfrm>
          <a:prstGeom prst="rect">
            <a:avLst/>
          </a:prstGeom>
        </p:spPr>
        <p:txBody>
          <a:bodyPr wrap="square" lIns="0" tIns="0" rIns="0" bIns="0" rtlCol="0" anchor="t">
            <a:spAutoFit/>
          </a:bodyPr>
          <a:lstStyle/>
          <a:p>
            <a:pPr marL="0" marR="0" lvl="0" indent="0" algn="l" defTabSz="914400" rtl="0" eaLnBrk="1" fontAlgn="auto" latinLnBrk="0" hangingPunct="1">
              <a:lnSpc>
                <a:spcPts val="7500"/>
              </a:lnSpc>
              <a:spcBef>
                <a:spcPts val="0"/>
              </a:spcBef>
              <a:spcAft>
                <a:spcPts val="0"/>
              </a:spcAft>
              <a:buClrTx/>
              <a:buSzTx/>
              <a:buFontTx/>
              <a:buNone/>
              <a:tabLst/>
              <a:defRPr/>
            </a:pPr>
            <a:r>
              <a:rPr kumimoji="0" lang="en-US" sz="4700" b="0" i="0" u="none" strike="noStrike" kern="1200" cap="none" spc="0" normalizeH="0" baseline="0" noProof="0" dirty="0">
                <a:ln>
                  <a:noFill/>
                </a:ln>
                <a:solidFill>
                  <a:srgbClr val="001B71"/>
                </a:solidFill>
                <a:effectLst/>
                <a:uLnTx/>
                <a:uFillTx/>
                <a:latin typeface="Open Sans Extra Bold Bold"/>
                <a:ea typeface="+mn-ea"/>
                <a:cs typeface="+mn-cs"/>
              </a:rPr>
              <a:t>Activity : Exploring </a:t>
            </a:r>
            <a:r>
              <a:rPr kumimoji="0" lang="en-US" sz="4700" b="0" i="0" u="none" strike="noStrike" kern="1200" cap="none" spc="0" normalizeH="0" baseline="0" noProof="0" dirty="0" err="1">
                <a:ln>
                  <a:noFill/>
                </a:ln>
                <a:solidFill>
                  <a:srgbClr val="001B71"/>
                </a:solidFill>
                <a:effectLst/>
                <a:uLnTx/>
                <a:uFillTx/>
                <a:latin typeface="Open Sans Extra Bold Bold"/>
                <a:ea typeface="+mn-ea"/>
                <a:cs typeface="+mn-cs"/>
              </a:rPr>
              <a:t>databricks</a:t>
            </a:r>
            <a:endParaRPr kumimoji="0" lang="en-US" sz="4700" b="0" i="0" u="none" strike="noStrike" kern="1200" cap="none" spc="0" normalizeH="0" baseline="0" noProof="0" dirty="0">
              <a:ln>
                <a:noFill/>
              </a:ln>
              <a:solidFill>
                <a:srgbClr val="001B71"/>
              </a:solidFill>
              <a:effectLst/>
              <a:uLnTx/>
              <a:uFillTx/>
              <a:latin typeface="Open Sans Extra Bold Bold"/>
              <a:ea typeface="+mn-ea"/>
              <a:cs typeface="+mn-cs"/>
            </a:endParaRPr>
          </a:p>
        </p:txBody>
      </p:sp>
      <p:sp>
        <p:nvSpPr>
          <p:cNvPr id="4" name="TextBox 4"/>
          <p:cNvSpPr txBox="1"/>
          <p:nvPr/>
        </p:nvSpPr>
        <p:spPr>
          <a:xfrm>
            <a:off x="4037962" y="3318789"/>
            <a:ext cx="6784765" cy="518071"/>
          </a:xfrm>
          <a:prstGeom prst="rect">
            <a:avLst/>
          </a:prstGeom>
        </p:spPr>
        <p:txBody>
          <a:bodyPr lIns="0" tIns="0" rIns="0" bIns="0" rtlCol="0" anchor="t">
            <a:spAutoFit/>
          </a:bodyPr>
          <a:lstStyle/>
          <a:p>
            <a:pPr marL="0" marR="0" lvl="0" indent="0" algn="l" defTabSz="914400" rtl="0" eaLnBrk="1" fontAlgn="auto" latinLnBrk="0" hangingPunct="1">
              <a:lnSpc>
                <a:spcPts val="4079"/>
              </a:lnSpc>
              <a:spcBef>
                <a:spcPts val="0"/>
              </a:spcBef>
              <a:spcAft>
                <a:spcPts val="0"/>
              </a:spcAft>
              <a:buClrTx/>
              <a:buSzTx/>
              <a:buFontTx/>
              <a:buNone/>
              <a:tabLst/>
              <a:defRPr/>
            </a:pPr>
            <a:r>
              <a:rPr kumimoji="0" lang="en-US" sz="3399" b="0" i="0" u="none" strike="noStrike" kern="1200" cap="none" spc="0" normalizeH="0" baseline="0" noProof="0" dirty="0">
                <a:ln>
                  <a:noFill/>
                </a:ln>
                <a:solidFill>
                  <a:srgbClr val="191919"/>
                </a:solidFill>
                <a:effectLst/>
                <a:uLnTx/>
                <a:uFillTx/>
                <a:latin typeface="Open Sans 1 Bold"/>
                <a:ea typeface="+mn-ea"/>
                <a:cs typeface="+mn-cs"/>
              </a:rPr>
              <a:t>Scenario</a:t>
            </a:r>
          </a:p>
        </p:txBody>
      </p:sp>
      <p:sp>
        <p:nvSpPr>
          <p:cNvPr id="5" name="TextBox 5"/>
          <p:cNvSpPr txBox="1"/>
          <p:nvPr/>
        </p:nvSpPr>
        <p:spPr>
          <a:xfrm>
            <a:off x="4037962" y="4000500"/>
            <a:ext cx="6784765" cy="4840684"/>
          </a:xfrm>
          <a:prstGeom prst="rect">
            <a:avLst/>
          </a:prstGeom>
        </p:spPr>
        <p:txBody>
          <a:bodyPr lIns="0" tIns="0" rIns="0" bIns="0" rtlCol="0" anchor="t">
            <a:spAutoFit/>
          </a:bodyPr>
          <a:lstStyle/>
          <a:p>
            <a:pPr marL="0" marR="0" lvl="0" indent="0" algn="l" defTabSz="914400" rtl="0" eaLnBrk="1" fontAlgn="auto" latinLnBrk="0" hangingPunct="1">
              <a:lnSpc>
                <a:spcPts val="3779"/>
              </a:lnSpc>
              <a:spcBef>
                <a:spcPts val="0"/>
              </a:spcBef>
              <a:spcAft>
                <a:spcPts val="0"/>
              </a:spcAft>
              <a:buClrTx/>
              <a:buSzTx/>
              <a:buFontTx/>
              <a:buNone/>
              <a:tabLst/>
              <a:defRPr/>
            </a:pPr>
            <a:r>
              <a:rPr kumimoji="0" lang="en-US" sz="2700" b="0" i="0" u="none" strike="noStrike" kern="1200" cap="none" spc="54" normalizeH="0" baseline="0" noProof="0" dirty="0">
                <a:ln>
                  <a:noFill/>
                </a:ln>
                <a:solidFill>
                  <a:srgbClr val="191919"/>
                </a:solidFill>
                <a:effectLst/>
                <a:uLnTx/>
                <a:uFillTx/>
                <a:latin typeface="Open Sans 1"/>
                <a:ea typeface="+mn-ea"/>
                <a:cs typeface="+mn-cs"/>
              </a:rPr>
              <a:t>Objective: Creating clusters using </a:t>
            </a:r>
            <a:r>
              <a:rPr kumimoji="0" lang="en-US" sz="2700" b="0" i="0" u="none" strike="noStrike" kern="1200" cap="none" spc="54" normalizeH="0" baseline="0" noProof="0" dirty="0" err="1">
                <a:ln>
                  <a:noFill/>
                </a:ln>
                <a:solidFill>
                  <a:srgbClr val="191919"/>
                </a:solidFill>
                <a:effectLst/>
                <a:uLnTx/>
                <a:uFillTx/>
                <a:latin typeface="Open Sans 1"/>
                <a:ea typeface="+mn-ea"/>
                <a:cs typeface="+mn-cs"/>
              </a:rPr>
              <a:t>databricks</a:t>
            </a:r>
            <a:endParaRPr kumimoji="0" lang="en-US" sz="2700" b="0" i="0" u="none" strike="noStrike" kern="1200" cap="none" spc="54" normalizeH="0" baseline="0" noProof="0" dirty="0">
              <a:ln>
                <a:noFill/>
              </a:ln>
              <a:solidFill>
                <a:srgbClr val="191919"/>
              </a:solidFill>
              <a:effectLst/>
              <a:uLnTx/>
              <a:uFillTx/>
              <a:latin typeface="Open Sans 1"/>
              <a:ea typeface="+mn-ea"/>
              <a:cs typeface="+mn-cs"/>
            </a:endParaRPr>
          </a:p>
          <a:p>
            <a:pPr marL="0" marR="0" lvl="0" indent="0" algn="l" defTabSz="914400" rtl="0" eaLnBrk="1" fontAlgn="auto" latinLnBrk="0" hangingPunct="1">
              <a:lnSpc>
                <a:spcPts val="3779"/>
              </a:lnSpc>
              <a:spcBef>
                <a:spcPts val="0"/>
              </a:spcBef>
              <a:spcAft>
                <a:spcPts val="0"/>
              </a:spcAft>
              <a:buClrTx/>
              <a:buSzTx/>
              <a:buFontTx/>
              <a:buNone/>
              <a:tabLst/>
              <a:defRPr/>
            </a:pPr>
            <a:endParaRPr lang="en-US" sz="2700" spc="54" dirty="0">
              <a:solidFill>
                <a:srgbClr val="191919"/>
              </a:solidFill>
              <a:latin typeface="Open Sans 1"/>
            </a:endParaRPr>
          </a:p>
          <a:p>
            <a:pPr marL="0" marR="0" lvl="0" indent="0" algn="l" defTabSz="914400" rtl="0" eaLnBrk="1" fontAlgn="auto" latinLnBrk="0" hangingPunct="1">
              <a:lnSpc>
                <a:spcPts val="3779"/>
              </a:lnSpc>
              <a:spcBef>
                <a:spcPts val="0"/>
              </a:spcBef>
              <a:spcAft>
                <a:spcPts val="0"/>
              </a:spcAft>
              <a:buClrTx/>
              <a:buSzTx/>
              <a:buFontTx/>
              <a:buNone/>
              <a:tabLst/>
              <a:defRPr/>
            </a:pPr>
            <a:r>
              <a:rPr kumimoji="0" lang="en-US" sz="2700" b="0" i="0" u="none" strike="noStrike" kern="1200" cap="none" spc="54" normalizeH="0" baseline="0" noProof="0" dirty="0">
                <a:ln>
                  <a:noFill/>
                </a:ln>
                <a:solidFill>
                  <a:srgbClr val="191919"/>
                </a:solidFill>
                <a:effectLst/>
                <a:uLnTx/>
                <a:uFillTx/>
                <a:latin typeface="Open Sans 1"/>
                <a:ea typeface="+mn-ea"/>
                <a:cs typeface="+mn-cs"/>
              </a:rPr>
              <a:t>Steps:</a:t>
            </a:r>
          </a:p>
          <a:p>
            <a:pPr marL="514350" marR="0" lvl="0" indent="-514350" algn="l" defTabSz="914400" rtl="0" eaLnBrk="1" fontAlgn="auto" latinLnBrk="0" hangingPunct="1">
              <a:lnSpc>
                <a:spcPts val="3779"/>
              </a:lnSpc>
              <a:spcBef>
                <a:spcPts val="0"/>
              </a:spcBef>
              <a:spcAft>
                <a:spcPts val="0"/>
              </a:spcAft>
              <a:buClrTx/>
              <a:buSzTx/>
              <a:buFontTx/>
              <a:buAutoNum type="arabicPeriod"/>
              <a:tabLst/>
              <a:defRPr/>
            </a:pPr>
            <a:r>
              <a:rPr lang="en-IN" sz="2700" spc="54" dirty="0">
                <a:solidFill>
                  <a:srgbClr val="191919"/>
                </a:solidFill>
                <a:latin typeface="Open Sans 1"/>
              </a:rPr>
              <a:t>Signup for </a:t>
            </a:r>
            <a:r>
              <a:rPr lang="en-IN" sz="2700" spc="54" dirty="0" err="1">
                <a:solidFill>
                  <a:srgbClr val="191919"/>
                </a:solidFill>
                <a:latin typeface="Open Sans 1"/>
              </a:rPr>
              <a:t>databricks</a:t>
            </a:r>
            <a:r>
              <a:rPr lang="en-IN" sz="2700" spc="54" dirty="0">
                <a:solidFill>
                  <a:srgbClr val="191919"/>
                </a:solidFill>
                <a:latin typeface="Open Sans 1"/>
              </a:rPr>
              <a:t> community account.</a:t>
            </a:r>
          </a:p>
          <a:p>
            <a:pPr marL="514350" marR="0" lvl="0" indent="-514350" algn="l" defTabSz="914400" rtl="0" eaLnBrk="1" fontAlgn="auto" latinLnBrk="0" hangingPunct="1">
              <a:lnSpc>
                <a:spcPts val="3779"/>
              </a:lnSpc>
              <a:spcBef>
                <a:spcPts val="0"/>
              </a:spcBef>
              <a:spcAft>
                <a:spcPts val="0"/>
              </a:spcAft>
              <a:buClrTx/>
              <a:buSzTx/>
              <a:buFontTx/>
              <a:buAutoNum type="arabicPeriod"/>
              <a:tabLst/>
              <a:defRPr/>
            </a:pPr>
            <a:r>
              <a:rPr kumimoji="0" lang="en-IN" sz="2700" b="0" i="0" u="none" strike="noStrike" kern="1200" cap="none" spc="54" normalizeH="0" baseline="0" noProof="0" dirty="0">
                <a:ln>
                  <a:noFill/>
                </a:ln>
                <a:solidFill>
                  <a:srgbClr val="191919"/>
                </a:solidFill>
                <a:effectLst/>
                <a:uLnTx/>
                <a:uFillTx/>
                <a:latin typeface="Open Sans 1"/>
                <a:ea typeface="+mn-ea"/>
                <a:cs typeface="+mn-cs"/>
              </a:rPr>
              <a:t>Create a cluster on </a:t>
            </a:r>
            <a:r>
              <a:rPr kumimoji="0" lang="en-IN" sz="2700" b="0" i="0" u="none" strike="noStrike" kern="1200" cap="none" spc="54" normalizeH="0" baseline="0" noProof="0" dirty="0" err="1">
                <a:ln>
                  <a:noFill/>
                </a:ln>
                <a:solidFill>
                  <a:srgbClr val="191919"/>
                </a:solidFill>
                <a:effectLst/>
                <a:uLnTx/>
                <a:uFillTx/>
                <a:latin typeface="Open Sans 1"/>
                <a:ea typeface="+mn-ea"/>
                <a:cs typeface="+mn-cs"/>
              </a:rPr>
              <a:t>databricks</a:t>
            </a:r>
            <a:endParaRPr kumimoji="0" lang="en-IN" sz="2700" b="0" i="0" u="none" strike="noStrike" kern="1200" cap="none" spc="54" normalizeH="0" baseline="0" noProof="0" dirty="0">
              <a:ln>
                <a:noFill/>
              </a:ln>
              <a:solidFill>
                <a:srgbClr val="191919"/>
              </a:solidFill>
              <a:effectLst/>
              <a:uLnTx/>
              <a:uFillTx/>
              <a:latin typeface="Open Sans 1"/>
              <a:ea typeface="+mn-ea"/>
              <a:cs typeface="+mn-cs"/>
            </a:endParaRPr>
          </a:p>
          <a:p>
            <a:pPr marL="514350" marR="0" lvl="0" indent="-514350" algn="l" defTabSz="914400" rtl="0" eaLnBrk="1" fontAlgn="auto" latinLnBrk="0" hangingPunct="1">
              <a:lnSpc>
                <a:spcPts val="3779"/>
              </a:lnSpc>
              <a:spcBef>
                <a:spcPts val="0"/>
              </a:spcBef>
              <a:spcAft>
                <a:spcPts val="0"/>
              </a:spcAft>
              <a:buClrTx/>
              <a:buSzTx/>
              <a:buFontTx/>
              <a:buAutoNum type="arabicPeriod"/>
              <a:tabLst/>
              <a:defRPr/>
            </a:pPr>
            <a:r>
              <a:rPr lang="en-IN" sz="2700" spc="54" dirty="0">
                <a:solidFill>
                  <a:srgbClr val="191919"/>
                </a:solidFill>
                <a:latin typeface="Open Sans 1"/>
              </a:rPr>
              <a:t>Register a dataset on </a:t>
            </a:r>
            <a:r>
              <a:rPr lang="en-IN" sz="2700" spc="54" dirty="0" err="1">
                <a:solidFill>
                  <a:srgbClr val="191919"/>
                </a:solidFill>
                <a:latin typeface="Open Sans 1"/>
              </a:rPr>
              <a:t>databricks</a:t>
            </a:r>
            <a:endParaRPr lang="en-US" sz="2700" spc="54" dirty="0">
              <a:solidFill>
                <a:srgbClr val="191919"/>
              </a:solidFill>
              <a:latin typeface="Open Sans 1"/>
            </a:endParaRPr>
          </a:p>
          <a:p>
            <a:pPr marL="514350" marR="0" lvl="0" indent="-514350" algn="l" defTabSz="914400" rtl="0" eaLnBrk="1" fontAlgn="auto" latinLnBrk="0" hangingPunct="1">
              <a:lnSpc>
                <a:spcPts val="3779"/>
              </a:lnSpc>
              <a:spcBef>
                <a:spcPts val="0"/>
              </a:spcBef>
              <a:spcAft>
                <a:spcPts val="0"/>
              </a:spcAft>
              <a:buClrTx/>
              <a:buSzTx/>
              <a:buFontTx/>
              <a:buAutoNum type="arabicPeriod"/>
              <a:tabLst/>
              <a:defRPr/>
            </a:pPr>
            <a:r>
              <a:rPr lang="en-US" sz="2700" spc="54" dirty="0">
                <a:solidFill>
                  <a:srgbClr val="191919"/>
                </a:solidFill>
                <a:latin typeface="Open Sans 1"/>
              </a:rPr>
              <a:t>Write SQL Query on </a:t>
            </a:r>
            <a:r>
              <a:rPr lang="en-US" sz="2700" spc="54" dirty="0" err="1">
                <a:solidFill>
                  <a:srgbClr val="191919"/>
                </a:solidFill>
                <a:latin typeface="Open Sans 1"/>
              </a:rPr>
              <a:t>databricks</a:t>
            </a:r>
            <a:r>
              <a:rPr lang="en-US" sz="2700" spc="54" dirty="0">
                <a:solidFill>
                  <a:srgbClr val="191919"/>
                </a:solidFill>
                <a:latin typeface="Open Sans 1"/>
              </a:rPr>
              <a:t> notebook to load data.</a:t>
            </a:r>
            <a:endParaRPr lang="en-IN" sz="2700" spc="54" dirty="0">
              <a:solidFill>
                <a:srgbClr val="191919"/>
              </a:solidFill>
              <a:latin typeface="Open Sans 1"/>
            </a:endParaRPr>
          </a:p>
        </p:txBody>
      </p:sp>
      <p:sp>
        <p:nvSpPr>
          <p:cNvPr id="6" name="TextBox 6"/>
          <p:cNvSpPr txBox="1"/>
          <p:nvPr/>
        </p:nvSpPr>
        <p:spPr>
          <a:xfrm>
            <a:off x="11734800" y="4000500"/>
            <a:ext cx="5696014" cy="1429494"/>
          </a:xfrm>
          <a:prstGeom prst="rect">
            <a:avLst/>
          </a:prstGeom>
        </p:spPr>
        <p:txBody>
          <a:bodyPr lIns="0" tIns="0" rIns="0" bIns="0" rtlCol="0" anchor="t">
            <a:spAutoFit/>
          </a:bodyPr>
          <a:lstStyle/>
          <a:p>
            <a:pPr marL="582930" marR="0" lvl="1" indent="-291465" algn="l" defTabSz="914400" rtl="0" eaLnBrk="1" fontAlgn="auto" latinLnBrk="0" hangingPunct="1">
              <a:lnSpc>
                <a:spcPts val="3779"/>
              </a:lnSpc>
              <a:spcBef>
                <a:spcPts val="0"/>
              </a:spcBef>
              <a:spcAft>
                <a:spcPts val="0"/>
              </a:spcAft>
              <a:buClrTx/>
              <a:buSzTx/>
              <a:buFont typeface="Arial"/>
              <a:buChar char="•"/>
              <a:tabLst/>
              <a:defRPr/>
            </a:pPr>
            <a:r>
              <a:rPr kumimoji="0" lang="en-US" sz="2700" b="0" i="0" u="none" strike="noStrike" kern="1200" cap="none" spc="54" normalizeH="0" baseline="0" noProof="0" dirty="0">
                <a:ln>
                  <a:noFill/>
                </a:ln>
                <a:solidFill>
                  <a:srgbClr val="191919"/>
                </a:solidFill>
                <a:effectLst/>
                <a:uLnTx/>
                <a:uFillTx/>
                <a:latin typeface="Open Sans 1"/>
                <a:ea typeface="+mn-ea"/>
                <a:cs typeface="+mn-cs"/>
              </a:rPr>
              <a:t>How to create a cluster on </a:t>
            </a:r>
            <a:r>
              <a:rPr kumimoji="0" lang="en-US" sz="2700" b="0" i="0" u="none" strike="noStrike" kern="1200" cap="none" spc="54" normalizeH="0" baseline="0" noProof="0" dirty="0" err="1">
                <a:ln>
                  <a:noFill/>
                </a:ln>
                <a:solidFill>
                  <a:srgbClr val="191919"/>
                </a:solidFill>
                <a:effectLst/>
                <a:uLnTx/>
                <a:uFillTx/>
                <a:latin typeface="Open Sans 1"/>
                <a:ea typeface="+mn-ea"/>
                <a:cs typeface="+mn-cs"/>
              </a:rPr>
              <a:t>databricks</a:t>
            </a:r>
            <a:r>
              <a:rPr kumimoji="0" lang="en-US" sz="2700" b="0" i="0" u="none" strike="noStrike" kern="1200" cap="none" spc="54" normalizeH="0" baseline="0" noProof="0" dirty="0">
                <a:ln>
                  <a:noFill/>
                </a:ln>
                <a:solidFill>
                  <a:srgbClr val="191919"/>
                </a:solidFill>
                <a:effectLst/>
                <a:uLnTx/>
                <a:uFillTx/>
                <a:latin typeface="Open Sans 1"/>
                <a:ea typeface="+mn-ea"/>
                <a:cs typeface="+mn-cs"/>
              </a:rPr>
              <a:t>?</a:t>
            </a:r>
          </a:p>
          <a:p>
            <a:pPr marL="582930" marR="0" lvl="1" indent="-291465" algn="l" defTabSz="914400" rtl="0" eaLnBrk="1" fontAlgn="auto" latinLnBrk="0" hangingPunct="1">
              <a:lnSpc>
                <a:spcPts val="3779"/>
              </a:lnSpc>
              <a:spcBef>
                <a:spcPts val="0"/>
              </a:spcBef>
              <a:spcAft>
                <a:spcPts val="0"/>
              </a:spcAft>
              <a:buClrTx/>
              <a:buSzTx/>
              <a:buFont typeface="Arial"/>
              <a:buChar char="•"/>
              <a:tabLst/>
              <a:defRPr/>
            </a:pPr>
            <a:r>
              <a:rPr lang="en-US" sz="2700" spc="54" dirty="0">
                <a:solidFill>
                  <a:srgbClr val="191919"/>
                </a:solidFill>
                <a:latin typeface="Open Sans 1"/>
              </a:rPr>
              <a:t>How to load data in spark</a:t>
            </a:r>
            <a:endParaRPr kumimoji="0" lang="en-US" sz="2700" b="0" i="0" u="none" strike="noStrike" kern="1200" cap="none" spc="54" normalizeH="0" baseline="0" noProof="0" dirty="0">
              <a:ln>
                <a:noFill/>
              </a:ln>
              <a:solidFill>
                <a:srgbClr val="191919"/>
              </a:solidFill>
              <a:effectLst/>
              <a:uLnTx/>
              <a:uFillTx/>
              <a:latin typeface="Open Sans 1"/>
              <a:ea typeface="+mn-ea"/>
              <a:cs typeface="+mn-cs"/>
            </a:endParaRPr>
          </a:p>
        </p:txBody>
      </p:sp>
      <p:pic>
        <p:nvPicPr>
          <p:cNvPr id="8" name="Graphic 7">
            <a:extLst>
              <a:ext uri="{FF2B5EF4-FFF2-40B4-BE49-F238E27FC236}">
                <a16:creationId xmlns:a16="http://schemas.microsoft.com/office/drawing/2014/main" id="{59155B19-8F65-423A-9DB3-EC7101411C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97200" y="7512279"/>
            <a:ext cx="2265109" cy="2265109"/>
          </a:xfrm>
          <a:prstGeom prst="rect">
            <a:avLst/>
          </a:prstGeom>
        </p:spPr>
      </p:pic>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2594394" cy="10287000"/>
          </a:xfrm>
          <a:prstGeom prst="rect">
            <a:avLst/>
          </a:prstGeom>
          <a:solidFill>
            <a:srgbClr val="A2307E"/>
          </a:solidFill>
        </p:spPr>
      </p:sp>
      <p:sp>
        <p:nvSpPr>
          <p:cNvPr id="3" name="TextBox 3"/>
          <p:cNvSpPr txBox="1"/>
          <p:nvPr/>
        </p:nvSpPr>
        <p:spPr>
          <a:xfrm>
            <a:off x="4037962" y="846846"/>
            <a:ext cx="11506838" cy="876971"/>
          </a:xfrm>
          <a:prstGeom prst="rect">
            <a:avLst/>
          </a:prstGeom>
        </p:spPr>
        <p:txBody>
          <a:bodyPr wrap="square" lIns="0" tIns="0" rIns="0" bIns="0" rtlCol="0" anchor="t">
            <a:spAutoFit/>
          </a:bodyPr>
          <a:lstStyle/>
          <a:p>
            <a:pPr marL="0" marR="0" lvl="0" indent="0" algn="l" defTabSz="914400" rtl="0" eaLnBrk="1" fontAlgn="auto" latinLnBrk="0" hangingPunct="1">
              <a:lnSpc>
                <a:spcPts val="7500"/>
              </a:lnSpc>
              <a:spcBef>
                <a:spcPts val="0"/>
              </a:spcBef>
              <a:spcAft>
                <a:spcPts val="0"/>
              </a:spcAft>
              <a:buClrTx/>
              <a:buSzTx/>
              <a:buFontTx/>
              <a:buNone/>
              <a:tabLst/>
              <a:defRPr/>
            </a:pPr>
            <a:r>
              <a:rPr kumimoji="0" lang="en-US" sz="4700" b="0" i="0" u="none" strike="noStrike" kern="1200" cap="none" spc="0" normalizeH="0" baseline="0" noProof="0" dirty="0">
                <a:ln>
                  <a:noFill/>
                </a:ln>
                <a:solidFill>
                  <a:srgbClr val="001B71"/>
                </a:solidFill>
                <a:effectLst/>
                <a:uLnTx/>
                <a:uFillTx/>
                <a:latin typeface="Open Sans Extra Bold Bold"/>
                <a:ea typeface="+mn-ea"/>
                <a:cs typeface="+mn-cs"/>
              </a:rPr>
              <a:t>Quiz</a:t>
            </a:r>
          </a:p>
        </p:txBody>
      </p:sp>
      <p:sp>
        <p:nvSpPr>
          <p:cNvPr id="4" name="TextBox 4"/>
          <p:cNvSpPr txBox="1"/>
          <p:nvPr/>
        </p:nvSpPr>
        <p:spPr>
          <a:xfrm>
            <a:off x="4037961" y="2344087"/>
            <a:ext cx="12649839" cy="1032655"/>
          </a:xfrm>
          <a:prstGeom prst="rect">
            <a:avLst/>
          </a:prstGeom>
        </p:spPr>
        <p:txBody>
          <a:bodyPr wrap="square" lIns="0" tIns="0" rIns="0" bIns="0" rtlCol="0" anchor="t">
            <a:spAutoFit/>
          </a:bodyPr>
          <a:lstStyle/>
          <a:p>
            <a:pPr marL="0" marR="0" lvl="0" indent="0" algn="l" defTabSz="914400" rtl="0" eaLnBrk="1" fontAlgn="auto" latinLnBrk="0" hangingPunct="1">
              <a:lnSpc>
                <a:spcPts val="4079"/>
              </a:lnSpc>
              <a:spcBef>
                <a:spcPts val="0"/>
              </a:spcBef>
              <a:spcAft>
                <a:spcPts val="0"/>
              </a:spcAft>
              <a:buClrTx/>
              <a:buSzTx/>
              <a:buFontTx/>
              <a:buNone/>
              <a:tabLst/>
              <a:defRPr/>
            </a:pPr>
            <a:r>
              <a:rPr kumimoji="0" lang="en-US" sz="3399" b="0" i="0" u="none" strike="noStrike" kern="1200" cap="none" spc="0" normalizeH="0" baseline="0" noProof="0" dirty="0">
                <a:ln>
                  <a:noFill/>
                </a:ln>
                <a:solidFill>
                  <a:srgbClr val="191919"/>
                </a:solidFill>
                <a:effectLst/>
                <a:uLnTx/>
                <a:uFillTx/>
                <a:latin typeface="Open Sans 1 Bold"/>
                <a:ea typeface="+mn-ea"/>
                <a:cs typeface="+mn-cs"/>
              </a:rPr>
              <a:t>Question  - Which of the following is part of spark ecosystem?</a:t>
            </a:r>
          </a:p>
        </p:txBody>
      </p:sp>
      <p:sp>
        <p:nvSpPr>
          <p:cNvPr id="5" name="TextBox 5"/>
          <p:cNvSpPr txBox="1"/>
          <p:nvPr/>
        </p:nvSpPr>
        <p:spPr>
          <a:xfrm>
            <a:off x="4037962" y="4000500"/>
            <a:ext cx="11202038" cy="2426562"/>
          </a:xfrm>
          <a:prstGeom prst="rect">
            <a:avLst/>
          </a:prstGeom>
        </p:spPr>
        <p:txBody>
          <a:bodyPr wrap="square" lIns="0" tIns="0" rIns="0" bIns="0" rtlCol="0" anchor="t">
            <a:spAutoFit/>
          </a:bodyPr>
          <a:lstStyle/>
          <a:p>
            <a:pPr marL="514350" marR="0" lvl="0" indent="-514350" algn="l" defTabSz="914400" rtl="0" eaLnBrk="1" fontAlgn="auto" latinLnBrk="0" hangingPunct="1">
              <a:lnSpc>
                <a:spcPct val="150000"/>
              </a:lnSpc>
              <a:spcBef>
                <a:spcPts val="0"/>
              </a:spcBef>
              <a:spcAft>
                <a:spcPts val="0"/>
              </a:spcAft>
              <a:buClrTx/>
              <a:buSzTx/>
              <a:buFont typeface="+mj-lt"/>
              <a:buAutoNum type="alphaUcPeriod"/>
              <a:tabLst/>
              <a:defRPr/>
            </a:pPr>
            <a:r>
              <a:rPr kumimoji="0" lang="en-IN" sz="2700" b="0" i="0" u="none" strike="noStrike" kern="1200" cap="none" spc="54" normalizeH="0" baseline="0" noProof="0" dirty="0" err="1">
                <a:ln>
                  <a:noFill/>
                </a:ln>
                <a:solidFill>
                  <a:srgbClr val="191919"/>
                </a:solidFill>
                <a:effectLst/>
                <a:uLnTx/>
                <a:uFillTx/>
                <a:latin typeface="Open Sans 1"/>
                <a:ea typeface="+mn-ea"/>
                <a:cs typeface="+mn-cs"/>
              </a:rPr>
              <a:t>GraphX</a:t>
            </a:r>
            <a:endParaRPr kumimoji="0" lang="en-IN" sz="2700" b="0" i="0" u="none" strike="noStrike" kern="1200" cap="none" spc="54" normalizeH="0" baseline="0" noProof="0" dirty="0">
              <a:ln>
                <a:noFill/>
              </a:ln>
              <a:solidFill>
                <a:srgbClr val="191919"/>
              </a:solidFill>
              <a:effectLst/>
              <a:uLnTx/>
              <a:uFillTx/>
              <a:latin typeface="Open Sans 1"/>
              <a:ea typeface="+mn-ea"/>
              <a:cs typeface="+mn-cs"/>
            </a:endParaRPr>
          </a:p>
          <a:p>
            <a:pPr marL="514350" marR="0" lvl="0" indent="-514350" algn="l" defTabSz="914400" rtl="0" eaLnBrk="1" fontAlgn="auto" latinLnBrk="0" hangingPunct="1">
              <a:lnSpc>
                <a:spcPct val="150000"/>
              </a:lnSpc>
              <a:spcBef>
                <a:spcPts val="0"/>
              </a:spcBef>
              <a:spcAft>
                <a:spcPts val="0"/>
              </a:spcAft>
              <a:buClrTx/>
              <a:buSzTx/>
              <a:buFont typeface="+mj-lt"/>
              <a:buAutoNum type="alphaUcPeriod"/>
              <a:tabLst/>
              <a:defRPr/>
            </a:pPr>
            <a:r>
              <a:rPr lang="en-IN" sz="2700" spc="54" dirty="0" err="1">
                <a:solidFill>
                  <a:srgbClr val="191919"/>
                </a:solidFill>
                <a:latin typeface="Open Sans 1"/>
              </a:rPr>
              <a:t>MLLiB</a:t>
            </a:r>
            <a:endParaRPr lang="en-IN" sz="2700" spc="54" dirty="0">
              <a:solidFill>
                <a:srgbClr val="191919"/>
              </a:solidFill>
              <a:latin typeface="Open Sans 1"/>
            </a:endParaRPr>
          </a:p>
          <a:p>
            <a:pPr marL="514350" marR="0" lvl="0" indent="-514350" algn="l" defTabSz="914400" rtl="0" eaLnBrk="1" fontAlgn="auto" latinLnBrk="0" hangingPunct="1">
              <a:lnSpc>
                <a:spcPct val="150000"/>
              </a:lnSpc>
              <a:spcBef>
                <a:spcPts val="0"/>
              </a:spcBef>
              <a:spcAft>
                <a:spcPts val="0"/>
              </a:spcAft>
              <a:buClrTx/>
              <a:buSzTx/>
              <a:buFont typeface="+mj-lt"/>
              <a:buAutoNum type="alphaUcPeriod"/>
              <a:tabLst/>
              <a:defRPr/>
            </a:pPr>
            <a:r>
              <a:rPr lang="en-IN" sz="2700" spc="54" dirty="0">
                <a:solidFill>
                  <a:srgbClr val="191919"/>
                </a:solidFill>
                <a:latin typeface="Open Sans 1"/>
              </a:rPr>
              <a:t>Spark </a:t>
            </a:r>
            <a:r>
              <a:rPr lang="en-IN" sz="2700" spc="54" dirty="0" err="1">
                <a:solidFill>
                  <a:srgbClr val="191919"/>
                </a:solidFill>
                <a:latin typeface="Open Sans 1"/>
              </a:rPr>
              <a:t>Dataframes</a:t>
            </a:r>
            <a:endParaRPr lang="en-IN" sz="2700" spc="54" dirty="0">
              <a:solidFill>
                <a:srgbClr val="191919"/>
              </a:solidFill>
              <a:latin typeface="Open Sans 1"/>
            </a:endParaRPr>
          </a:p>
          <a:p>
            <a:pPr marL="514350" marR="0" lvl="0" indent="-514350" algn="l" defTabSz="914400" rtl="0" eaLnBrk="1" fontAlgn="auto" latinLnBrk="0" hangingPunct="1">
              <a:lnSpc>
                <a:spcPct val="150000"/>
              </a:lnSpc>
              <a:spcBef>
                <a:spcPts val="0"/>
              </a:spcBef>
              <a:spcAft>
                <a:spcPts val="0"/>
              </a:spcAft>
              <a:buClrTx/>
              <a:buSzTx/>
              <a:buFont typeface="+mj-lt"/>
              <a:buAutoNum type="alphaUcPeriod"/>
              <a:tabLst/>
              <a:defRPr/>
            </a:pPr>
            <a:r>
              <a:rPr lang="en-IN" sz="2700" spc="54" dirty="0">
                <a:solidFill>
                  <a:srgbClr val="191919"/>
                </a:solidFill>
                <a:latin typeface="Open Sans 1"/>
              </a:rPr>
              <a:t>All of above</a:t>
            </a:r>
          </a:p>
        </p:txBody>
      </p:sp>
      <p:pic>
        <p:nvPicPr>
          <p:cNvPr id="8" name="Graphic 7">
            <a:extLst>
              <a:ext uri="{FF2B5EF4-FFF2-40B4-BE49-F238E27FC236}">
                <a16:creationId xmlns:a16="http://schemas.microsoft.com/office/drawing/2014/main" id="{59155B19-8F65-423A-9DB3-EC7101411C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97200" y="7512279"/>
            <a:ext cx="2265109" cy="2265109"/>
          </a:xfrm>
          <a:prstGeom prst="rect">
            <a:avLst/>
          </a:prstGeom>
        </p:spPr>
      </p:pic>
    </p:spTree>
    <p:custDataLst>
      <p:tags r:id="rId1"/>
    </p:custDataLst>
    <p:extLst>
      <p:ext uri="{BB962C8B-B14F-4D97-AF65-F5344CB8AC3E}">
        <p14:creationId xmlns:p14="http://schemas.microsoft.com/office/powerpoint/2010/main" val="3036553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2594394" cy="10287000"/>
          </a:xfrm>
          <a:prstGeom prst="rect">
            <a:avLst/>
          </a:prstGeom>
          <a:solidFill>
            <a:srgbClr val="A2307E"/>
          </a:solidFill>
        </p:spPr>
      </p:sp>
      <p:sp>
        <p:nvSpPr>
          <p:cNvPr id="3" name="TextBox 3"/>
          <p:cNvSpPr txBox="1"/>
          <p:nvPr/>
        </p:nvSpPr>
        <p:spPr>
          <a:xfrm>
            <a:off x="4037962" y="846846"/>
            <a:ext cx="11506838" cy="876971"/>
          </a:xfrm>
          <a:prstGeom prst="rect">
            <a:avLst/>
          </a:prstGeom>
        </p:spPr>
        <p:txBody>
          <a:bodyPr wrap="square" lIns="0" tIns="0" rIns="0" bIns="0" rtlCol="0" anchor="t">
            <a:spAutoFit/>
          </a:bodyPr>
          <a:lstStyle/>
          <a:p>
            <a:pPr marL="0" marR="0" lvl="0" indent="0" algn="l" defTabSz="914400" rtl="0" eaLnBrk="1" fontAlgn="auto" latinLnBrk="0" hangingPunct="1">
              <a:lnSpc>
                <a:spcPts val="7500"/>
              </a:lnSpc>
              <a:spcBef>
                <a:spcPts val="0"/>
              </a:spcBef>
              <a:spcAft>
                <a:spcPts val="0"/>
              </a:spcAft>
              <a:buClrTx/>
              <a:buSzTx/>
              <a:buFontTx/>
              <a:buNone/>
              <a:tabLst/>
              <a:defRPr/>
            </a:pPr>
            <a:r>
              <a:rPr kumimoji="0" lang="en-US" sz="4700" b="0" i="0" u="none" strike="noStrike" kern="1200" cap="none" spc="0" normalizeH="0" baseline="0" noProof="0" dirty="0">
                <a:ln>
                  <a:noFill/>
                </a:ln>
                <a:solidFill>
                  <a:srgbClr val="001B71"/>
                </a:solidFill>
                <a:effectLst/>
                <a:uLnTx/>
                <a:uFillTx/>
                <a:latin typeface="Open Sans Extra Bold Bold"/>
                <a:ea typeface="+mn-ea"/>
                <a:cs typeface="+mn-cs"/>
              </a:rPr>
              <a:t>Quiz</a:t>
            </a:r>
          </a:p>
        </p:txBody>
      </p:sp>
      <p:sp>
        <p:nvSpPr>
          <p:cNvPr id="4" name="TextBox 4"/>
          <p:cNvSpPr txBox="1"/>
          <p:nvPr/>
        </p:nvSpPr>
        <p:spPr>
          <a:xfrm>
            <a:off x="4037961" y="2344087"/>
            <a:ext cx="12649839" cy="1032655"/>
          </a:xfrm>
          <a:prstGeom prst="rect">
            <a:avLst/>
          </a:prstGeom>
        </p:spPr>
        <p:txBody>
          <a:bodyPr wrap="square" lIns="0" tIns="0" rIns="0" bIns="0" rtlCol="0" anchor="t">
            <a:spAutoFit/>
          </a:bodyPr>
          <a:lstStyle/>
          <a:p>
            <a:pPr marL="0" marR="0" lvl="0" indent="0" algn="l" defTabSz="914400" rtl="0" eaLnBrk="1" fontAlgn="auto" latinLnBrk="0" hangingPunct="1">
              <a:lnSpc>
                <a:spcPts val="4079"/>
              </a:lnSpc>
              <a:spcBef>
                <a:spcPts val="0"/>
              </a:spcBef>
              <a:spcAft>
                <a:spcPts val="0"/>
              </a:spcAft>
              <a:buClrTx/>
              <a:buSzTx/>
              <a:buFontTx/>
              <a:buNone/>
              <a:tabLst/>
              <a:defRPr/>
            </a:pPr>
            <a:r>
              <a:rPr kumimoji="0" lang="en-US" sz="3399" b="0" i="0" u="none" strike="noStrike" kern="1200" cap="none" spc="0" normalizeH="0" baseline="0" noProof="0" dirty="0">
                <a:ln>
                  <a:noFill/>
                </a:ln>
                <a:solidFill>
                  <a:srgbClr val="191919"/>
                </a:solidFill>
                <a:effectLst/>
                <a:uLnTx/>
                <a:uFillTx/>
                <a:latin typeface="Open Sans 1 Bold"/>
                <a:ea typeface="+mn-ea"/>
                <a:cs typeface="+mn-cs"/>
              </a:rPr>
              <a:t>Question  - Which of the following is part of spark ecosystem?</a:t>
            </a:r>
          </a:p>
        </p:txBody>
      </p:sp>
      <p:sp>
        <p:nvSpPr>
          <p:cNvPr id="5" name="TextBox 5"/>
          <p:cNvSpPr txBox="1"/>
          <p:nvPr/>
        </p:nvSpPr>
        <p:spPr>
          <a:xfrm>
            <a:off x="4037962" y="4000500"/>
            <a:ext cx="11202038" cy="3673057"/>
          </a:xfrm>
          <a:prstGeom prst="rect">
            <a:avLst/>
          </a:prstGeom>
        </p:spPr>
        <p:txBody>
          <a:bodyPr wrap="square" lIns="0" tIns="0" rIns="0" bIns="0" rtlCol="0" anchor="t">
            <a:spAutoFit/>
          </a:bodyPr>
          <a:lstStyle/>
          <a:p>
            <a:pPr marL="514350" marR="0" lvl="0" indent="-514350" algn="l" defTabSz="914400" rtl="0" eaLnBrk="1" fontAlgn="auto" latinLnBrk="0" hangingPunct="1">
              <a:lnSpc>
                <a:spcPct val="150000"/>
              </a:lnSpc>
              <a:spcBef>
                <a:spcPts val="0"/>
              </a:spcBef>
              <a:spcAft>
                <a:spcPts val="0"/>
              </a:spcAft>
              <a:buClrTx/>
              <a:buSzTx/>
              <a:buFont typeface="+mj-lt"/>
              <a:buAutoNum type="alphaUcPeriod"/>
              <a:tabLst/>
              <a:defRPr/>
            </a:pPr>
            <a:r>
              <a:rPr kumimoji="0" lang="en-IN" sz="2700" b="0" i="0" u="none" strike="noStrike" kern="1200" cap="none" spc="54" normalizeH="0" baseline="0" noProof="0" dirty="0" err="1">
                <a:ln>
                  <a:noFill/>
                </a:ln>
                <a:solidFill>
                  <a:srgbClr val="191919"/>
                </a:solidFill>
                <a:effectLst/>
                <a:uLnTx/>
                <a:uFillTx/>
                <a:latin typeface="Open Sans 1"/>
                <a:ea typeface="+mn-ea"/>
                <a:cs typeface="+mn-cs"/>
              </a:rPr>
              <a:t>GraphX</a:t>
            </a:r>
            <a:endParaRPr kumimoji="0" lang="en-IN" sz="2700" b="0" i="0" u="none" strike="noStrike" kern="1200" cap="none" spc="54" normalizeH="0" baseline="0" noProof="0" dirty="0">
              <a:ln>
                <a:noFill/>
              </a:ln>
              <a:solidFill>
                <a:srgbClr val="191919"/>
              </a:solidFill>
              <a:effectLst/>
              <a:uLnTx/>
              <a:uFillTx/>
              <a:latin typeface="Open Sans 1"/>
              <a:ea typeface="+mn-ea"/>
              <a:cs typeface="+mn-cs"/>
            </a:endParaRPr>
          </a:p>
          <a:p>
            <a:pPr marL="514350" marR="0" lvl="0" indent="-514350" algn="l" defTabSz="914400" rtl="0" eaLnBrk="1" fontAlgn="auto" latinLnBrk="0" hangingPunct="1">
              <a:lnSpc>
                <a:spcPct val="150000"/>
              </a:lnSpc>
              <a:spcBef>
                <a:spcPts val="0"/>
              </a:spcBef>
              <a:spcAft>
                <a:spcPts val="0"/>
              </a:spcAft>
              <a:buClrTx/>
              <a:buSzTx/>
              <a:buFont typeface="+mj-lt"/>
              <a:buAutoNum type="alphaUcPeriod"/>
              <a:tabLst/>
              <a:defRPr/>
            </a:pPr>
            <a:r>
              <a:rPr lang="en-IN" sz="2700" spc="54" dirty="0" err="1">
                <a:solidFill>
                  <a:srgbClr val="191919"/>
                </a:solidFill>
                <a:latin typeface="Open Sans 1"/>
              </a:rPr>
              <a:t>MLLiB</a:t>
            </a:r>
            <a:endParaRPr lang="en-IN" sz="2700" spc="54" dirty="0">
              <a:solidFill>
                <a:srgbClr val="191919"/>
              </a:solidFill>
              <a:latin typeface="Open Sans 1"/>
            </a:endParaRPr>
          </a:p>
          <a:p>
            <a:pPr marL="514350" marR="0" lvl="0" indent="-514350" algn="l" defTabSz="914400" rtl="0" eaLnBrk="1" fontAlgn="auto" latinLnBrk="0" hangingPunct="1">
              <a:lnSpc>
                <a:spcPct val="150000"/>
              </a:lnSpc>
              <a:spcBef>
                <a:spcPts val="0"/>
              </a:spcBef>
              <a:spcAft>
                <a:spcPts val="0"/>
              </a:spcAft>
              <a:buClrTx/>
              <a:buSzTx/>
              <a:buFont typeface="+mj-lt"/>
              <a:buAutoNum type="alphaUcPeriod"/>
              <a:tabLst/>
              <a:defRPr/>
            </a:pPr>
            <a:r>
              <a:rPr lang="en-IN" sz="2700" spc="54" dirty="0">
                <a:solidFill>
                  <a:srgbClr val="191919"/>
                </a:solidFill>
                <a:latin typeface="Open Sans 1"/>
              </a:rPr>
              <a:t>Spark </a:t>
            </a:r>
            <a:r>
              <a:rPr lang="en-IN" sz="2700" spc="54" dirty="0" err="1">
                <a:solidFill>
                  <a:srgbClr val="191919"/>
                </a:solidFill>
                <a:latin typeface="Open Sans 1"/>
              </a:rPr>
              <a:t>Dataframes</a:t>
            </a:r>
            <a:endParaRPr lang="en-IN" sz="2700" spc="54" dirty="0">
              <a:solidFill>
                <a:srgbClr val="191919"/>
              </a:solidFill>
              <a:latin typeface="Open Sans 1"/>
            </a:endParaRPr>
          </a:p>
          <a:p>
            <a:pPr marL="514350" marR="0" lvl="0" indent="-514350" algn="l" defTabSz="914400" rtl="0" eaLnBrk="1" fontAlgn="auto" latinLnBrk="0" hangingPunct="1">
              <a:lnSpc>
                <a:spcPct val="150000"/>
              </a:lnSpc>
              <a:spcBef>
                <a:spcPts val="0"/>
              </a:spcBef>
              <a:spcAft>
                <a:spcPts val="0"/>
              </a:spcAft>
              <a:buClrTx/>
              <a:buSzTx/>
              <a:buFont typeface="+mj-lt"/>
              <a:buAutoNum type="alphaUcPeriod"/>
              <a:tabLst/>
              <a:defRPr/>
            </a:pPr>
            <a:r>
              <a:rPr lang="en-IN" sz="2700" spc="54" dirty="0">
                <a:solidFill>
                  <a:srgbClr val="191919"/>
                </a:solidFill>
                <a:latin typeface="Open Sans 1"/>
              </a:rPr>
              <a:t>All of above</a:t>
            </a:r>
          </a:p>
          <a:p>
            <a:pPr marL="514350" marR="0" lvl="0" indent="-514350" algn="l" defTabSz="914400" rtl="0" eaLnBrk="1" fontAlgn="auto" latinLnBrk="0" hangingPunct="1">
              <a:lnSpc>
                <a:spcPct val="150000"/>
              </a:lnSpc>
              <a:spcBef>
                <a:spcPts val="0"/>
              </a:spcBef>
              <a:spcAft>
                <a:spcPts val="0"/>
              </a:spcAft>
              <a:buClrTx/>
              <a:buSzTx/>
              <a:buFont typeface="+mj-lt"/>
              <a:buAutoNum type="alphaUcPeriod"/>
              <a:tabLst/>
              <a:defRPr/>
            </a:pPr>
            <a:endParaRPr lang="en-IN" sz="2700" spc="54" dirty="0">
              <a:solidFill>
                <a:srgbClr val="191919"/>
              </a:solidFill>
              <a:latin typeface="Open Sans 1"/>
            </a:endParaRPr>
          </a:p>
          <a:p>
            <a:pPr marR="0" lvl="0" algn="l" defTabSz="914400" rtl="0" eaLnBrk="1" fontAlgn="auto" latinLnBrk="0" hangingPunct="1">
              <a:lnSpc>
                <a:spcPct val="150000"/>
              </a:lnSpc>
              <a:spcBef>
                <a:spcPts val="0"/>
              </a:spcBef>
              <a:spcAft>
                <a:spcPts val="0"/>
              </a:spcAft>
              <a:buClrTx/>
              <a:buSzTx/>
              <a:tabLst/>
              <a:defRPr/>
            </a:pPr>
            <a:r>
              <a:rPr lang="en-IN" sz="2700" spc="54" dirty="0">
                <a:solidFill>
                  <a:srgbClr val="191919"/>
                </a:solidFill>
                <a:latin typeface="Open Sans 1"/>
              </a:rPr>
              <a:t>Answer: D</a:t>
            </a:r>
          </a:p>
        </p:txBody>
      </p:sp>
      <p:pic>
        <p:nvPicPr>
          <p:cNvPr id="8" name="Graphic 7">
            <a:extLst>
              <a:ext uri="{FF2B5EF4-FFF2-40B4-BE49-F238E27FC236}">
                <a16:creationId xmlns:a16="http://schemas.microsoft.com/office/drawing/2014/main" id="{59155B19-8F65-423A-9DB3-EC7101411C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97200" y="7512279"/>
            <a:ext cx="2265109" cy="2265109"/>
          </a:xfrm>
          <a:prstGeom prst="rect">
            <a:avLst/>
          </a:prstGeom>
        </p:spPr>
      </p:pic>
    </p:spTree>
    <p:custDataLst>
      <p:tags r:id="rId1"/>
    </p:custDataLst>
    <p:extLst>
      <p:ext uri="{BB962C8B-B14F-4D97-AF65-F5344CB8AC3E}">
        <p14:creationId xmlns:p14="http://schemas.microsoft.com/office/powerpoint/2010/main" val="3154129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2594394" cy="10287000"/>
          </a:xfrm>
          <a:prstGeom prst="rect">
            <a:avLst/>
          </a:prstGeom>
          <a:solidFill>
            <a:srgbClr val="A2307E"/>
          </a:solidFill>
        </p:spPr>
      </p:sp>
      <p:sp>
        <p:nvSpPr>
          <p:cNvPr id="3" name="TextBox 3"/>
          <p:cNvSpPr txBox="1"/>
          <p:nvPr/>
        </p:nvSpPr>
        <p:spPr>
          <a:xfrm>
            <a:off x="4037962" y="846846"/>
            <a:ext cx="11506838" cy="876971"/>
          </a:xfrm>
          <a:prstGeom prst="rect">
            <a:avLst/>
          </a:prstGeom>
        </p:spPr>
        <p:txBody>
          <a:bodyPr wrap="square" lIns="0" tIns="0" rIns="0" bIns="0" rtlCol="0" anchor="t">
            <a:spAutoFit/>
          </a:bodyPr>
          <a:lstStyle/>
          <a:p>
            <a:pPr marL="0" marR="0" lvl="0" indent="0" algn="l" defTabSz="914400" rtl="0" eaLnBrk="1" fontAlgn="auto" latinLnBrk="0" hangingPunct="1">
              <a:lnSpc>
                <a:spcPts val="7500"/>
              </a:lnSpc>
              <a:spcBef>
                <a:spcPts val="0"/>
              </a:spcBef>
              <a:spcAft>
                <a:spcPts val="0"/>
              </a:spcAft>
              <a:buClrTx/>
              <a:buSzTx/>
              <a:buFontTx/>
              <a:buNone/>
              <a:tabLst/>
              <a:defRPr/>
            </a:pPr>
            <a:r>
              <a:rPr kumimoji="0" lang="en-US" sz="4700" b="0" i="0" u="none" strike="noStrike" kern="1200" cap="none" spc="0" normalizeH="0" baseline="0" noProof="0" dirty="0">
                <a:ln>
                  <a:noFill/>
                </a:ln>
                <a:solidFill>
                  <a:srgbClr val="001B71"/>
                </a:solidFill>
                <a:effectLst/>
                <a:uLnTx/>
                <a:uFillTx/>
                <a:latin typeface="Open Sans Extra Bold Bold"/>
                <a:ea typeface="+mn-ea"/>
                <a:cs typeface="+mn-cs"/>
              </a:rPr>
              <a:t>Quiz</a:t>
            </a:r>
          </a:p>
        </p:txBody>
      </p:sp>
      <p:sp>
        <p:nvSpPr>
          <p:cNvPr id="4" name="TextBox 4"/>
          <p:cNvSpPr txBox="1"/>
          <p:nvPr/>
        </p:nvSpPr>
        <p:spPr>
          <a:xfrm>
            <a:off x="4037961" y="2344087"/>
            <a:ext cx="12649839" cy="506870"/>
          </a:xfrm>
          <a:prstGeom prst="rect">
            <a:avLst/>
          </a:prstGeom>
        </p:spPr>
        <p:txBody>
          <a:bodyPr wrap="square" lIns="0" tIns="0" rIns="0" bIns="0" rtlCol="0" anchor="t">
            <a:spAutoFit/>
          </a:bodyPr>
          <a:lstStyle/>
          <a:p>
            <a:pPr marL="0" marR="0" lvl="0" indent="0" algn="l" defTabSz="914400" rtl="0" eaLnBrk="1" fontAlgn="auto" latinLnBrk="0" hangingPunct="1">
              <a:lnSpc>
                <a:spcPts val="4079"/>
              </a:lnSpc>
              <a:spcBef>
                <a:spcPts val="0"/>
              </a:spcBef>
              <a:spcAft>
                <a:spcPts val="0"/>
              </a:spcAft>
              <a:buClrTx/>
              <a:buSzTx/>
              <a:buFontTx/>
              <a:buNone/>
              <a:tabLst/>
              <a:defRPr/>
            </a:pPr>
            <a:r>
              <a:rPr kumimoji="0" lang="en-US" sz="3399" b="0" i="0" u="none" strike="noStrike" kern="1200" cap="none" spc="0" normalizeH="0" baseline="0" noProof="0" dirty="0">
                <a:ln>
                  <a:noFill/>
                </a:ln>
                <a:solidFill>
                  <a:srgbClr val="191919"/>
                </a:solidFill>
                <a:effectLst/>
                <a:uLnTx/>
                <a:uFillTx/>
                <a:latin typeface="Open Sans 1 Bold"/>
                <a:ea typeface="+mn-ea"/>
                <a:cs typeface="+mn-cs"/>
              </a:rPr>
              <a:t>Question  - Spark is faster t</a:t>
            </a:r>
            <a:r>
              <a:rPr lang="en-US" sz="3399" dirty="0" err="1">
                <a:solidFill>
                  <a:srgbClr val="191919"/>
                </a:solidFill>
                <a:latin typeface="Open Sans 1 Bold"/>
              </a:rPr>
              <a:t>han</a:t>
            </a:r>
            <a:r>
              <a:rPr lang="en-US" sz="3399" dirty="0">
                <a:solidFill>
                  <a:srgbClr val="191919"/>
                </a:solidFill>
                <a:latin typeface="Open Sans 1 Bold"/>
              </a:rPr>
              <a:t> Hadoop.</a:t>
            </a:r>
            <a:endParaRPr kumimoji="0" lang="en-US" sz="3399" b="0" i="0" u="none" strike="noStrike" kern="1200" cap="none" spc="0" normalizeH="0" baseline="0" noProof="0" dirty="0">
              <a:ln>
                <a:noFill/>
              </a:ln>
              <a:solidFill>
                <a:srgbClr val="191919"/>
              </a:solidFill>
              <a:effectLst/>
              <a:uLnTx/>
              <a:uFillTx/>
              <a:latin typeface="Open Sans 1 Bold"/>
              <a:ea typeface="+mn-ea"/>
              <a:cs typeface="+mn-cs"/>
            </a:endParaRPr>
          </a:p>
        </p:txBody>
      </p:sp>
      <p:sp>
        <p:nvSpPr>
          <p:cNvPr id="5" name="TextBox 5"/>
          <p:cNvSpPr txBox="1"/>
          <p:nvPr/>
        </p:nvSpPr>
        <p:spPr>
          <a:xfrm>
            <a:off x="4037962" y="4000500"/>
            <a:ext cx="11202038" cy="1180067"/>
          </a:xfrm>
          <a:prstGeom prst="rect">
            <a:avLst/>
          </a:prstGeom>
        </p:spPr>
        <p:txBody>
          <a:bodyPr wrap="square" lIns="0" tIns="0" rIns="0" bIns="0" rtlCol="0" anchor="t">
            <a:spAutoFit/>
          </a:bodyPr>
          <a:lstStyle/>
          <a:p>
            <a:pPr marL="514350" marR="0" lvl="0" indent="-514350" algn="l" defTabSz="914400" rtl="0" eaLnBrk="1" fontAlgn="auto" latinLnBrk="0" hangingPunct="1">
              <a:lnSpc>
                <a:spcPct val="150000"/>
              </a:lnSpc>
              <a:spcBef>
                <a:spcPts val="0"/>
              </a:spcBef>
              <a:spcAft>
                <a:spcPts val="0"/>
              </a:spcAft>
              <a:buClrTx/>
              <a:buSzTx/>
              <a:buFont typeface="+mj-lt"/>
              <a:buAutoNum type="alphaUcPeriod"/>
              <a:tabLst/>
              <a:defRPr/>
            </a:pPr>
            <a:r>
              <a:rPr kumimoji="0" lang="en-IN" sz="2700" b="0" i="0" u="none" strike="noStrike" kern="1200" cap="none" spc="54" normalizeH="0" baseline="0" noProof="0" dirty="0">
                <a:ln>
                  <a:noFill/>
                </a:ln>
                <a:solidFill>
                  <a:srgbClr val="191919"/>
                </a:solidFill>
                <a:effectLst/>
                <a:uLnTx/>
                <a:uFillTx/>
                <a:latin typeface="Open Sans 1"/>
                <a:ea typeface="+mn-ea"/>
                <a:cs typeface="+mn-cs"/>
              </a:rPr>
              <a:t>True</a:t>
            </a:r>
          </a:p>
          <a:p>
            <a:pPr marL="514350" marR="0" lvl="0" indent="-514350" algn="l" defTabSz="914400" rtl="0" eaLnBrk="1" fontAlgn="auto" latinLnBrk="0" hangingPunct="1">
              <a:lnSpc>
                <a:spcPct val="150000"/>
              </a:lnSpc>
              <a:spcBef>
                <a:spcPts val="0"/>
              </a:spcBef>
              <a:spcAft>
                <a:spcPts val="0"/>
              </a:spcAft>
              <a:buClrTx/>
              <a:buSzTx/>
              <a:buFont typeface="+mj-lt"/>
              <a:buAutoNum type="alphaUcPeriod"/>
              <a:tabLst/>
              <a:defRPr/>
            </a:pPr>
            <a:r>
              <a:rPr lang="en-IN" sz="2700" spc="54" dirty="0">
                <a:solidFill>
                  <a:srgbClr val="191919"/>
                </a:solidFill>
                <a:latin typeface="Open Sans 1"/>
              </a:rPr>
              <a:t>False</a:t>
            </a:r>
            <a:r>
              <a:rPr kumimoji="0" lang="en-IN" sz="2700" b="0" i="0" u="none" strike="noStrike" kern="1200" cap="none" spc="54" normalizeH="0" baseline="0" noProof="0" dirty="0">
                <a:ln>
                  <a:noFill/>
                </a:ln>
                <a:solidFill>
                  <a:srgbClr val="191919"/>
                </a:solidFill>
                <a:effectLst/>
                <a:uLnTx/>
                <a:uFillTx/>
                <a:latin typeface="Open Sans 1"/>
                <a:ea typeface="+mn-ea"/>
                <a:cs typeface="+mn-cs"/>
              </a:rPr>
              <a:t> </a:t>
            </a:r>
            <a:endParaRPr kumimoji="0" lang="en-US" sz="2700" b="0" i="0" u="none" strike="noStrike" kern="1200" cap="none" spc="54" normalizeH="0" baseline="0" noProof="0" dirty="0">
              <a:ln>
                <a:noFill/>
              </a:ln>
              <a:solidFill>
                <a:srgbClr val="191919"/>
              </a:solidFill>
              <a:effectLst/>
              <a:uLnTx/>
              <a:uFillTx/>
              <a:latin typeface="Open Sans 1"/>
              <a:ea typeface="+mn-ea"/>
              <a:cs typeface="+mn-cs"/>
            </a:endParaRPr>
          </a:p>
        </p:txBody>
      </p:sp>
      <p:pic>
        <p:nvPicPr>
          <p:cNvPr id="8" name="Graphic 7">
            <a:extLst>
              <a:ext uri="{FF2B5EF4-FFF2-40B4-BE49-F238E27FC236}">
                <a16:creationId xmlns:a16="http://schemas.microsoft.com/office/drawing/2014/main" id="{59155B19-8F65-423A-9DB3-EC7101411C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97200" y="7512279"/>
            <a:ext cx="2265109" cy="2265109"/>
          </a:xfrm>
          <a:prstGeom prst="rect">
            <a:avLst/>
          </a:prstGeom>
        </p:spPr>
      </p:pic>
    </p:spTree>
    <p:custDataLst>
      <p:tags r:id="rId1"/>
    </p:custDataLst>
    <p:extLst>
      <p:ext uri="{BB962C8B-B14F-4D97-AF65-F5344CB8AC3E}">
        <p14:creationId xmlns:p14="http://schemas.microsoft.com/office/powerpoint/2010/main" val="12070225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2594394" cy="10287000"/>
          </a:xfrm>
          <a:prstGeom prst="rect">
            <a:avLst/>
          </a:prstGeom>
          <a:solidFill>
            <a:srgbClr val="A2307E"/>
          </a:solidFill>
        </p:spPr>
      </p:sp>
      <p:sp>
        <p:nvSpPr>
          <p:cNvPr id="3" name="TextBox 3"/>
          <p:cNvSpPr txBox="1"/>
          <p:nvPr/>
        </p:nvSpPr>
        <p:spPr>
          <a:xfrm>
            <a:off x="4037962" y="846846"/>
            <a:ext cx="11506838" cy="876971"/>
          </a:xfrm>
          <a:prstGeom prst="rect">
            <a:avLst/>
          </a:prstGeom>
        </p:spPr>
        <p:txBody>
          <a:bodyPr wrap="square" lIns="0" tIns="0" rIns="0" bIns="0" rtlCol="0" anchor="t">
            <a:spAutoFit/>
          </a:bodyPr>
          <a:lstStyle/>
          <a:p>
            <a:pPr marL="0" marR="0" lvl="0" indent="0" algn="l" defTabSz="914400" rtl="0" eaLnBrk="1" fontAlgn="auto" latinLnBrk="0" hangingPunct="1">
              <a:lnSpc>
                <a:spcPts val="7500"/>
              </a:lnSpc>
              <a:spcBef>
                <a:spcPts val="0"/>
              </a:spcBef>
              <a:spcAft>
                <a:spcPts val="0"/>
              </a:spcAft>
              <a:buClrTx/>
              <a:buSzTx/>
              <a:buFontTx/>
              <a:buNone/>
              <a:tabLst/>
              <a:defRPr/>
            </a:pPr>
            <a:r>
              <a:rPr kumimoji="0" lang="en-US" sz="4700" b="0" i="0" u="none" strike="noStrike" kern="1200" cap="none" spc="0" normalizeH="0" baseline="0" noProof="0" dirty="0">
                <a:ln>
                  <a:noFill/>
                </a:ln>
                <a:solidFill>
                  <a:srgbClr val="001B71"/>
                </a:solidFill>
                <a:effectLst/>
                <a:uLnTx/>
                <a:uFillTx/>
                <a:latin typeface="Open Sans Extra Bold Bold"/>
                <a:ea typeface="+mn-ea"/>
                <a:cs typeface="+mn-cs"/>
              </a:rPr>
              <a:t>Quiz</a:t>
            </a:r>
          </a:p>
        </p:txBody>
      </p:sp>
      <p:sp>
        <p:nvSpPr>
          <p:cNvPr id="4" name="TextBox 4"/>
          <p:cNvSpPr txBox="1"/>
          <p:nvPr/>
        </p:nvSpPr>
        <p:spPr>
          <a:xfrm>
            <a:off x="4037961" y="2344087"/>
            <a:ext cx="12649839" cy="506870"/>
          </a:xfrm>
          <a:prstGeom prst="rect">
            <a:avLst/>
          </a:prstGeom>
        </p:spPr>
        <p:txBody>
          <a:bodyPr wrap="square" lIns="0" tIns="0" rIns="0" bIns="0" rtlCol="0" anchor="t">
            <a:spAutoFit/>
          </a:bodyPr>
          <a:lstStyle/>
          <a:p>
            <a:pPr marL="0" marR="0" lvl="0" indent="0" algn="l" defTabSz="914400" rtl="0" eaLnBrk="1" fontAlgn="auto" latinLnBrk="0" hangingPunct="1">
              <a:lnSpc>
                <a:spcPts val="4079"/>
              </a:lnSpc>
              <a:spcBef>
                <a:spcPts val="0"/>
              </a:spcBef>
              <a:spcAft>
                <a:spcPts val="0"/>
              </a:spcAft>
              <a:buClrTx/>
              <a:buSzTx/>
              <a:buFontTx/>
              <a:buNone/>
              <a:tabLst/>
              <a:defRPr/>
            </a:pPr>
            <a:r>
              <a:rPr kumimoji="0" lang="en-US" sz="3399" b="0" i="0" u="none" strike="noStrike" kern="1200" cap="none" spc="0" normalizeH="0" baseline="0" noProof="0" dirty="0">
                <a:ln>
                  <a:noFill/>
                </a:ln>
                <a:solidFill>
                  <a:srgbClr val="191919"/>
                </a:solidFill>
                <a:effectLst/>
                <a:uLnTx/>
                <a:uFillTx/>
                <a:latin typeface="Open Sans 1 Bold"/>
                <a:ea typeface="+mn-ea"/>
                <a:cs typeface="+mn-cs"/>
              </a:rPr>
              <a:t>Question  - Spark is faster t</a:t>
            </a:r>
            <a:r>
              <a:rPr lang="en-US" sz="3399" dirty="0" err="1">
                <a:solidFill>
                  <a:srgbClr val="191919"/>
                </a:solidFill>
                <a:latin typeface="Open Sans 1 Bold"/>
              </a:rPr>
              <a:t>han</a:t>
            </a:r>
            <a:r>
              <a:rPr lang="en-US" sz="3399" dirty="0">
                <a:solidFill>
                  <a:srgbClr val="191919"/>
                </a:solidFill>
                <a:latin typeface="Open Sans 1 Bold"/>
              </a:rPr>
              <a:t> Hadoop.</a:t>
            </a:r>
            <a:endParaRPr kumimoji="0" lang="en-US" sz="3399" b="0" i="0" u="none" strike="noStrike" kern="1200" cap="none" spc="0" normalizeH="0" baseline="0" noProof="0" dirty="0">
              <a:ln>
                <a:noFill/>
              </a:ln>
              <a:solidFill>
                <a:srgbClr val="191919"/>
              </a:solidFill>
              <a:effectLst/>
              <a:uLnTx/>
              <a:uFillTx/>
              <a:latin typeface="Open Sans 1 Bold"/>
              <a:ea typeface="+mn-ea"/>
              <a:cs typeface="+mn-cs"/>
            </a:endParaRPr>
          </a:p>
        </p:txBody>
      </p:sp>
      <p:sp>
        <p:nvSpPr>
          <p:cNvPr id="5" name="TextBox 5"/>
          <p:cNvSpPr txBox="1"/>
          <p:nvPr/>
        </p:nvSpPr>
        <p:spPr>
          <a:xfrm>
            <a:off x="4037962" y="4000500"/>
            <a:ext cx="11202038" cy="1180067"/>
          </a:xfrm>
          <a:prstGeom prst="rect">
            <a:avLst/>
          </a:prstGeom>
        </p:spPr>
        <p:txBody>
          <a:bodyPr wrap="square" lIns="0" tIns="0" rIns="0" bIns="0" rtlCol="0" anchor="t">
            <a:spAutoFit/>
          </a:bodyPr>
          <a:lstStyle/>
          <a:p>
            <a:pPr marL="514350" marR="0" lvl="0" indent="-514350" algn="l" defTabSz="914400" rtl="0" eaLnBrk="1" fontAlgn="auto" latinLnBrk="0" hangingPunct="1">
              <a:lnSpc>
                <a:spcPct val="150000"/>
              </a:lnSpc>
              <a:spcBef>
                <a:spcPts val="0"/>
              </a:spcBef>
              <a:spcAft>
                <a:spcPts val="0"/>
              </a:spcAft>
              <a:buClrTx/>
              <a:buSzTx/>
              <a:buFont typeface="+mj-lt"/>
              <a:buAutoNum type="alphaUcPeriod"/>
              <a:tabLst/>
              <a:defRPr/>
            </a:pPr>
            <a:r>
              <a:rPr kumimoji="0" lang="en-IN" sz="2700" b="0" i="0" u="none" strike="noStrike" kern="1200" cap="none" spc="54" normalizeH="0" baseline="0" noProof="0" dirty="0">
                <a:ln>
                  <a:noFill/>
                </a:ln>
                <a:solidFill>
                  <a:srgbClr val="191919"/>
                </a:solidFill>
                <a:effectLst/>
                <a:uLnTx/>
                <a:uFillTx/>
                <a:latin typeface="Open Sans 1"/>
                <a:ea typeface="+mn-ea"/>
                <a:cs typeface="+mn-cs"/>
              </a:rPr>
              <a:t>True</a:t>
            </a:r>
          </a:p>
          <a:p>
            <a:pPr marL="514350" marR="0" lvl="0" indent="-514350" algn="l" defTabSz="914400" rtl="0" eaLnBrk="1" fontAlgn="auto" latinLnBrk="0" hangingPunct="1">
              <a:lnSpc>
                <a:spcPct val="150000"/>
              </a:lnSpc>
              <a:spcBef>
                <a:spcPts val="0"/>
              </a:spcBef>
              <a:spcAft>
                <a:spcPts val="0"/>
              </a:spcAft>
              <a:buClrTx/>
              <a:buSzTx/>
              <a:buFont typeface="+mj-lt"/>
              <a:buAutoNum type="alphaUcPeriod"/>
              <a:tabLst/>
              <a:defRPr/>
            </a:pPr>
            <a:r>
              <a:rPr lang="en-IN" sz="2700" spc="54" dirty="0">
                <a:solidFill>
                  <a:srgbClr val="191919"/>
                </a:solidFill>
                <a:latin typeface="Open Sans 1"/>
              </a:rPr>
              <a:t>False</a:t>
            </a:r>
            <a:r>
              <a:rPr kumimoji="0" lang="en-IN" sz="2700" b="0" i="0" u="none" strike="noStrike" kern="1200" cap="none" spc="54" normalizeH="0" baseline="0" noProof="0" dirty="0">
                <a:ln>
                  <a:noFill/>
                </a:ln>
                <a:solidFill>
                  <a:srgbClr val="191919"/>
                </a:solidFill>
                <a:effectLst/>
                <a:uLnTx/>
                <a:uFillTx/>
                <a:latin typeface="Open Sans 1"/>
                <a:ea typeface="+mn-ea"/>
                <a:cs typeface="+mn-cs"/>
              </a:rPr>
              <a:t> </a:t>
            </a:r>
            <a:endParaRPr kumimoji="0" lang="en-US" sz="2700" b="0" i="0" u="none" strike="noStrike" kern="1200" cap="none" spc="54" normalizeH="0" baseline="0" noProof="0" dirty="0">
              <a:ln>
                <a:noFill/>
              </a:ln>
              <a:solidFill>
                <a:srgbClr val="191919"/>
              </a:solidFill>
              <a:effectLst/>
              <a:uLnTx/>
              <a:uFillTx/>
              <a:latin typeface="Open Sans 1"/>
              <a:ea typeface="+mn-ea"/>
              <a:cs typeface="+mn-cs"/>
            </a:endParaRPr>
          </a:p>
        </p:txBody>
      </p:sp>
      <p:sp>
        <p:nvSpPr>
          <p:cNvPr id="6" name="TextBox 6"/>
          <p:cNvSpPr txBox="1"/>
          <p:nvPr/>
        </p:nvSpPr>
        <p:spPr>
          <a:xfrm>
            <a:off x="4037961" y="8115300"/>
            <a:ext cx="5696014" cy="454868"/>
          </a:xfrm>
          <a:prstGeom prst="rect">
            <a:avLst/>
          </a:prstGeom>
        </p:spPr>
        <p:txBody>
          <a:bodyPr lIns="0" tIns="0" rIns="0" bIns="0" rtlCol="0" anchor="t">
            <a:spAutoFit/>
          </a:bodyPr>
          <a:lstStyle/>
          <a:p>
            <a:pPr marL="291465" marR="0" lvl="1" algn="l" defTabSz="914400" rtl="0" eaLnBrk="1" fontAlgn="auto" latinLnBrk="0" hangingPunct="1">
              <a:lnSpc>
                <a:spcPts val="3779"/>
              </a:lnSpc>
              <a:spcBef>
                <a:spcPts val="0"/>
              </a:spcBef>
              <a:spcAft>
                <a:spcPts val="0"/>
              </a:spcAft>
              <a:buClrTx/>
              <a:buSzTx/>
              <a:tabLst/>
              <a:defRPr/>
            </a:pPr>
            <a:r>
              <a:rPr kumimoji="0" lang="en-US" sz="2700" b="0" i="0" u="none" strike="noStrike" kern="1200" cap="none" spc="54" normalizeH="0" baseline="0" noProof="0" dirty="0">
                <a:ln>
                  <a:noFill/>
                </a:ln>
                <a:solidFill>
                  <a:srgbClr val="191919"/>
                </a:solidFill>
                <a:effectLst/>
                <a:uLnTx/>
                <a:uFillTx/>
                <a:latin typeface="Open Sans 1"/>
                <a:ea typeface="+mn-ea"/>
                <a:cs typeface="+mn-cs"/>
              </a:rPr>
              <a:t>Answer - </a:t>
            </a:r>
            <a:r>
              <a:rPr lang="en-US" sz="2700" spc="54" dirty="0">
                <a:solidFill>
                  <a:srgbClr val="191919"/>
                </a:solidFill>
                <a:latin typeface="Open Sans 1"/>
              </a:rPr>
              <a:t>A</a:t>
            </a:r>
            <a:endParaRPr kumimoji="0" lang="en-US" sz="2700" b="0" i="0" u="none" strike="noStrike" kern="1200" cap="none" spc="54" normalizeH="0" baseline="0" noProof="0" dirty="0">
              <a:ln>
                <a:noFill/>
              </a:ln>
              <a:solidFill>
                <a:srgbClr val="191919"/>
              </a:solidFill>
              <a:effectLst/>
              <a:uLnTx/>
              <a:uFillTx/>
              <a:latin typeface="Open Sans 1"/>
              <a:ea typeface="+mn-ea"/>
              <a:cs typeface="+mn-cs"/>
            </a:endParaRPr>
          </a:p>
        </p:txBody>
      </p:sp>
      <p:pic>
        <p:nvPicPr>
          <p:cNvPr id="8" name="Graphic 7">
            <a:extLst>
              <a:ext uri="{FF2B5EF4-FFF2-40B4-BE49-F238E27FC236}">
                <a16:creationId xmlns:a16="http://schemas.microsoft.com/office/drawing/2014/main" id="{59155B19-8F65-423A-9DB3-EC7101411C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97200" y="7512279"/>
            <a:ext cx="2265109" cy="2265109"/>
          </a:xfrm>
          <a:prstGeom prst="rect">
            <a:avLst/>
          </a:prstGeom>
        </p:spPr>
      </p:pic>
    </p:spTree>
    <p:custDataLst>
      <p:tags r:id="rId1"/>
    </p:custDataLst>
    <p:extLst>
      <p:ext uri="{BB962C8B-B14F-4D97-AF65-F5344CB8AC3E}">
        <p14:creationId xmlns:p14="http://schemas.microsoft.com/office/powerpoint/2010/main" val="483143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9166" y="-93033"/>
            <a:ext cx="7554490" cy="7542403"/>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A2307E"/>
            </a:solidFill>
          </p:spPr>
        </p:sp>
      </p:grpSp>
      <p:grpSp>
        <p:nvGrpSpPr>
          <p:cNvPr id="4" name="Group 4"/>
          <p:cNvGrpSpPr/>
          <p:nvPr/>
        </p:nvGrpSpPr>
        <p:grpSpPr>
          <a:xfrm>
            <a:off x="-113123" y="2843673"/>
            <a:ext cx="7554490" cy="7542403"/>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001B71"/>
            </a:solidFill>
          </p:spPr>
        </p:sp>
      </p:grpSp>
      <p:grpSp>
        <p:nvGrpSpPr>
          <p:cNvPr id="6" name="Group 6"/>
          <p:cNvGrpSpPr/>
          <p:nvPr/>
        </p:nvGrpSpPr>
        <p:grpSpPr>
          <a:xfrm>
            <a:off x="0" y="507982"/>
            <a:ext cx="17259300" cy="1150144"/>
            <a:chOff x="0" y="-9525"/>
            <a:chExt cx="25728560" cy="1533525"/>
          </a:xfrm>
        </p:grpSpPr>
        <p:sp>
          <p:nvSpPr>
            <p:cNvPr id="7" name="TextBox 7"/>
            <p:cNvSpPr txBox="1"/>
            <p:nvPr/>
          </p:nvSpPr>
          <p:spPr>
            <a:xfrm>
              <a:off x="12790500" y="-9525"/>
              <a:ext cx="12938060" cy="1533525"/>
            </a:xfrm>
            <a:prstGeom prst="rect">
              <a:avLst/>
            </a:prstGeom>
          </p:spPr>
          <p:txBody>
            <a:bodyPr wrap="square" lIns="0" tIns="0" rIns="0" bIns="0" rtlCol="0" anchor="t">
              <a:spAutoFit/>
            </a:bodyPr>
            <a:lstStyle/>
            <a:p>
              <a:pPr algn="just">
                <a:lnSpc>
                  <a:spcPts val="9000"/>
                </a:lnSpc>
              </a:pPr>
              <a:r>
                <a:rPr lang="en-US" sz="7500" spc="375" dirty="0">
                  <a:solidFill>
                    <a:srgbClr val="001B71"/>
                  </a:solidFill>
                  <a:latin typeface="Open Sans Extra Bold Bold"/>
                </a:rPr>
                <a:t>SUMMARY</a:t>
              </a:r>
            </a:p>
          </p:txBody>
        </p:sp>
        <p:sp>
          <p:nvSpPr>
            <p:cNvPr id="8" name="AutoShape 8"/>
            <p:cNvSpPr/>
            <p:nvPr/>
          </p:nvSpPr>
          <p:spPr>
            <a:xfrm>
              <a:off x="0" y="761999"/>
              <a:ext cx="11735540" cy="86553"/>
            </a:xfrm>
            <a:prstGeom prst="rect">
              <a:avLst/>
            </a:prstGeom>
            <a:solidFill>
              <a:srgbClr val="46B3E3"/>
            </a:solidFill>
          </p:spPr>
        </p:sp>
      </p:gr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2F7AECCC-B73C-497C-AA21-397A03D81FC5}"/>
                  </a:ext>
                </a:extLst>
              </p:cNvPr>
              <p:cNvGraphicFramePr>
                <a:graphicFrameLocks noChangeAspect="1"/>
              </p:cNvGraphicFramePr>
              <p:nvPr>
                <p:extLst>
                  <p:ext uri="{D42A27DB-BD31-4B8C-83A1-F6EECF244321}">
                    <p14:modId xmlns:p14="http://schemas.microsoft.com/office/powerpoint/2010/main" val="1403789867"/>
                  </p:ext>
                </p:extLst>
              </p:nvPr>
            </p:nvGraphicFramePr>
            <p:xfrm>
              <a:off x="12344400" y="5913177"/>
              <a:ext cx="4572000" cy="2571750"/>
            </p:xfrm>
            <a:graphic>
              <a:graphicData uri="http://schemas.microsoft.com/office/powerpoint/2016/slidezoom">
                <pslz:sldZm>
                  <pslz:sldZmObj sldId="377" cId="133241451">
                    <pslz:zmPr id="{9BF49138-6A4E-4462-BEC8-5778FECF1744}" returnToParent="0" transitionDur="1000">
                      <p166:blipFill xmlns:p166="http://schemas.microsoft.com/office/powerpoint/2016/6/main">
                        <a:blip r:embed="rId4"/>
                        <a:stretch>
                          <a:fillRect/>
                        </a:stretch>
                      </p166:blipFill>
                      <p166:spPr xmlns:p166="http://schemas.microsoft.com/office/powerpoint/2016/6/main">
                        <a:xfrm>
                          <a:off x="0" y="0"/>
                          <a:ext cx="4572000" cy="2571750"/>
                        </a:xfrm>
                        <a:prstGeom prst="rect">
                          <a:avLst/>
                        </a:prstGeom>
                        <a:ln w="3175">
                          <a:solidFill>
                            <a:prstClr val="ltGray"/>
                          </a:solidFill>
                        </a:ln>
                      </p166:spPr>
                    </pslz:zmPr>
                  </pslz:sldZmObj>
                </pslz:sldZm>
              </a:graphicData>
            </a:graphic>
          </p:graphicFrame>
        </mc:Choice>
        <mc:Fallback xmlns="">
          <p:pic>
            <p:nvPicPr>
              <p:cNvPr id="11" name="Slide Zoom 10">
                <a:hlinkClick r:id="rId6" action="ppaction://hlinksldjump"/>
                <a:extLst>
                  <a:ext uri="{FF2B5EF4-FFF2-40B4-BE49-F238E27FC236}">
                    <a16:creationId xmlns:a16="http://schemas.microsoft.com/office/drawing/2014/main" id="{2F7AECCC-B73C-497C-AA21-397A03D81FC5}"/>
                  </a:ext>
                </a:extLst>
              </p:cNvPr>
              <p:cNvPicPr>
                <a:picLocks noGrp="1" noRot="1" noChangeAspect="1" noMove="1" noResize="1" noEditPoints="1" noAdjustHandles="1" noChangeArrowheads="1" noChangeShapeType="1"/>
              </p:cNvPicPr>
              <p:nvPr/>
            </p:nvPicPr>
            <p:blipFill>
              <a:blip r:embed="rId7"/>
              <a:stretch>
                <a:fillRect/>
              </a:stretch>
            </p:blipFill>
            <p:spPr>
              <a:xfrm>
                <a:off x="12344400" y="5913177"/>
                <a:ext cx="4572000" cy="257175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4B7D1C32-4041-402F-BD47-9B9364E8128E}"/>
                  </a:ext>
                </a:extLst>
              </p:cNvPr>
              <p:cNvGraphicFramePr>
                <a:graphicFrameLocks noChangeAspect="1"/>
              </p:cNvGraphicFramePr>
              <p:nvPr>
                <p:extLst>
                  <p:ext uri="{D42A27DB-BD31-4B8C-83A1-F6EECF244321}">
                    <p14:modId xmlns:p14="http://schemas.microsoft.com/office/powerpoint/2010/main" val="3402654875"/>
                  </p:ext>
                </p:extLst>
              </p:nvPr>
            </p:nvGraphicFramePr>
            <p:xfrm>
              <a:off x="5943600" y="5913177"/>
              <a:ext cx="4572000" cy="2571750"/>
            </p:xfrm>
            <a:graphic>
              <a:graphicData uri="http://schemas.microsoft.com/office/powerpoint/2016/slidezoom">
                <pslz:sldZm>
                  <pslz:sldZmObj sldId="365" cId="1756068330">
                    <pslz:zmPr id="{4DF7BA46-A88E-45DE-9583-9AC6D9956476}" returnToParent="0" transitionDur="1000">
                      <p166:blipFill xmlns:p166="http://schemas.microsoft.com/office/powerpoint/2016/6/main">
                        <a:blip r:embed="rId8"/>
                        <a:stretch>
                          <a:fillRect/>
                        </a:stretch>
                      </p166:blipFill>
                      <p166:spPr xmlns:p166="http://schemas.microsoft.com/office/powerpoint/2016/6/main">
                        <a:xfrm>
                          <a:off x="0" y="0"/>
                          <a:ext cx="4572000" cy="2571750"/>
                        </a:xfrm>
                        <a:prstGeom prst="rect">
                          <a:avLst/>
                        </a:prstGeom>
                        <a:ln w="3175">
                          <a:solidFill>
                            <a:prstClr val="ltGray"/>
                          </a:solidFill>
                        </a:ln>
                      </p166:spPr>
                    </pslz:zmPr>
                  </pslz:sldZmObj>
                </pslz:sldZm>
              </a:graphicData>
            </a:graphic>
          </p:graphicFrame>
        </mc:Choice>
        <mc:Fallback xmlns="">
          <p:pic>
            <p:nvPicPr>
              <p:cNvPr id="15" name="Slide Zoom 14">
                <a:hlinkClick r:id="rId9" action="ppaction://hlinksldjump"/>
                <a:extLst>
                  <a:ext uri="{FF2B5EF4-FFF2-40B4-BE49-F238E27FC236}">
                    <a16:creationId xmlns:a16="http://schemas.microsoft.com/office/drawing/2014/main" id="{4B7D1C32-4041-402F-BD47-9B9364E8128E}"/>
                  </a:ext>
                </a:extLst>
              </p:cNvPr>
              <p:cNvPicPr>
                <a:picLocks noGrp="1" noRot="1" noChangeAspect="1" noMove="1" noResize="1" noEditPoints="1" noAdjustHandles="1" noChangeArrowheads="1" noChangeShapeType="1"/>
              </p:cNvPicPr>
              <p:nvPr/>
            </p:nvPicPr>
            <p:blipFill>
              <a:blip r:embed="rId10"/>
              <a:stretch>
                <a:fillRect/>
              </a:stretch>
            </p:blipFill>
            <p:spPr>
              <a:xfrm>
                <a:off x="5943600" y="5913177"/>
                <a:ext cx="4572000" cy="257175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1345A292-B33D-4795-A883-E3301060727C}"/>
                  </a:ext>
                </a:extLst>
              </p:cNvPr>
              <p:cNvGraphicFramePr>
                <a:graphicFrameLocks noChangeAspect="1"/>
              </p:cNvGraphicFramePr>
              <p:nvPr>
                <p:extLst>
                  <p:ext uri="{D42A27DB-BD31-4B8C-83A1-F6EECF244321}">
                    <p14:modId xmlns:p14="http://schemas.microsoft.com/office/powerpoint/2010/main" val="2745604779"/>
                  </p:ext>
                </p:extLst>
              </p:nvPr>
            </p:nvGraphicFramePr>
            <p:xfrm>
              <a:off x="12344400" y="2392293"/>
              <a:ext cx="4572000" cy="2571750"/>
            </p:xfrm>
            <a:graphic>
              <a:graphicData uri="http://schemas.microsoft.com/office/powerpoint/2016/slidezoom">
                <pslz:sldZm>
                  <pslz:sldZmObj sldId="359" cId="2622943208">
                    <pslz:zmPr id="{3DAD8463-5165-45E1-A09E-4FD86EDC6DF1}" returnToParent="0" transitionDur="1000">
                      <p166:blipFill xmlns:p166="http://schemas.microsoft.com/office/powerpoint/2016/6/main">
                        <a:blip r:embed="rId11"/>
                        <a:stretch>
                          <a:fillRect/>
                        </a:stretch>
                      </p166:blipFill>
                      <p166:spPr xmlns:p166="http://schemas.microsoft.com/office/powerpoint/2016/6/main">
                        <a:xfrm>
                          <a:off x="0" y="0"/>
                          <a:ext cx="4572000" cy="2571750"/>
                        </a:xfrm>
                        <a:prstGeom prst="rect">
                          <a:avLst/>
                        </a:prstGeom>
                        <a:ln w="3175">
                          <a:solidFill>
                            <a:prstClr val="ltGray"/>
                          </a:solidFill>
                        </a:ln>
                      </p166:spPr>
                    </pslz:zmPr>
                  </pslz:sldZmObj>
                </pslz:sldZm>
              </a:graphicData>
            </a:graphic>
          </p:graphicFrame>
        </mc:Choice>
        <mc:Fallback xmlns="">
          <p:pic>
            <p:nvPicPr>
              <p:cNvPr id="19" name="Slide Zoom 18">
                <a:hlinkClick r:id="rId12" action="ppaction://hlinksldjump"/>
                <a:extLst>
                  <a:ext uri="{FF2B5EF4-FFF2-40B4-BE49-F238E27FC236}">
                    <a16:creationId xmlns:a16="http://schemas.microsoft.com/office/drawing/2014/main" id="{1345A292-B33D-4795-A883-E3301060727C}"/>
                  </a:ext>
                </a:extLst>
              </p:cNvPr>
              <p:cNvPicPr>
                <a:picLocks noGrp="1" noRot="1" noChangeAspect="1" noMove="1" noResize="1" noEditPoints="1" noAdjustHandles="1" noChangeArrowheads="1" noChangeShapeType="1"/>
              </p:cNvPicPr>
              <p:nvPr/>
            </p:nvPicPr>
            <p:blipFill>
              <a:blip r:embed="rId13"/>
              <a:stretch>
                <a:fillRect/>
              </a:stretch>
            </p:blipFill>
            <p:spPr>
              <a:xfrm>
                <a:off x="12344400" y="2392293"/>
                <a:ext cx="4572000" cy="257175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BBB7D585-A72A-4C73-B912-EEF0EE91DC02}"/>
                  </a:ext>
                </a:extLst>
              </p:cNvPr>
              <p:cNvGraphicFramePr>
                <a:graphicFrameLocks noChangeAspect="1"/>
              </p:cNvGraphicFramePr>
              <p:nvPr>
                <p:extLst>
                  <p:ext uri="{D42A27DB-BD31-4B8C-83A1-F6EECF244321}">
                    <p14:modId xmlns:p14="http://schemas.microsoft.com/office/powerpoint/2010/main" val="1199903214"/>
                  </p:ext>
                </p:extLst>
              </p:nvPr>
            </p:nvGraphicFramePr>
            <p:xfrm>
              <a:off x="5943600" y="2392293"/>
              <a:ext cx="4572000" cy="2571750"/>
            </p:xfrm>
            <a:graphic>
              <a:graphicData uri="http://schemas.microsoft.com/office/powerpoint/2016/slidezoom">
                <pslz:sldZm>
                  <pslz:sldZmObj sldId="373" cId="538441941">
                    <pslz:zmPr id="{1D7AFE09-2C73-49CF-A30A-EC03FA13A248}" returnToParent="0" transitionDur="1000">
                      <p166:blipFill xmlns:p166="http://schemas.microsoft.com/office/powerpoint/2016/6/main">
                        <a:blip r:embed="rId14"/>
                        <a:stretch>
                          <a:fillRect/>
                        </a:stretch>
                      </p166:blipFill>
                      <p166:spPr xmlns:p166="http://schemas.microsoft.com/office/powerpoint/2016/6/main">
                        <a:xfrm>
                          <a:off x="0" y="0"/>
                          <a:ext cx="4572000" cy="2571750"/>
                        </a:xfrm>
                        <a:prstGeom prst="rect">
                          <a:avLst/>
                        </a:prstGeom>
                        <a:ln w="3175">
                          <a:solidFill>
                            <a:prstClr val="ltGray"/>
                          </a:solidFill>
                        </a:ln>
                      </p166:spPr>
                    </pslz:zmPr>
                  </pslz:sldZmObj>
                </pslz:sldZm>
              </a:graphicData>
            </a:graphic>
          </p:graphicFrame>
        </mc:Choice>
        <mc:Fallback xmlns="">
          <p:pic>
            <p:nvPicPr>
              <p:cNvPr id="21" name="Slide Zoom 20">
                <a:hlinkClick r:id="rId15" action="ppaction://hlinksldjump"/>
                <a:extLst>
                  <a:ext uri="{FF2B5EF4-FFF2-40B4-BE49-F238E27FC236}">
                    <a16:creationId xmlns:a16="http://schemas.microsoft.com/office/drawing/2014/main" id="{BBB7D585-A72A-4C73-B912-EEF0EE91DC02}"/>
                  </a:ext>
                </a:extLst>
              </p:cNvPr>
              <p:cNvPicPr>
                <a:picLocks noGrp="1" noRot="1" noChangeAspect="1" noMove="1" noResize="1" noEditPoints="1" noAdjustHandles="1" noChangeArrowheads="1" noChangeShapeType="1"/>
              </p:cNvPicPr>
              <p:nvPr/>
            </p:nvPicPr>
            <p:blipFill>
              <a:blip r:embed="rId16"/>
              <a:stretch>
                <a:fillRect/>
              </a:stretch>
            </p:blipFill>
            <p:spPr>
              <a:xfrm>
                <a:off x="5943600" y="2392293"/>
                <a:ext cx="4572000" cy="2571750"/>
              </a:xfrm>
              <a:prstGeom prst="rect">
                <a:avLst/>
              </a:prstGeom>
              <a:ln w="3175">
                <a:solidFill>
                  <a:prstClr val="ltGray"/>
                </a:solidFill>
              </a:ln>
            </p:spPr>
          </p:pic>
        </mc:Fallback>
      </mc:AlternateContent>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rcRect t="7812" b="7812"/>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2670756" y="4495800"/>
            <a:ext cx="12946487" cy="1219200"/>
          </a:xfrm>
          <a:prstGeom prst="rect">
            <a:avLst/>
          </a:prstGeom>
        </p:spPr>
        <p:txBody>
          <a:bodyPr lIns="0" tIns="0" rIns="0" bIns="0" rtlCol="0" anchor="t">
            <a:spAutoFit/>
          </a:bodyPr>
          <a:lstStyle/>
          <a:p>
            <a:pPr algn="ctr">
              <a:lnSpc>
                <a:spcPts val="9750"/>
              </a:lnSpc>
            </a:pPr>
            <a:r>
              <a:rPr lang="en-US" sz="7500">
                <a:solidFill>
                  <a:srgbClr val="001B71"/>
                </a:solidFill>
                <a:latin typeface="Open Sans Extra Bold Bold"/>
              </a:rPr>
              <a:t>Questions?</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rcRect t="7825" b="7825"/>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0" y="8915967"/>
            <a:ext cx="18288000" cy="1416753"/>
          </a:xfrm>
          <a:prstGeom prst="rect">
            <a:avLst/>
          </a:prstGeom>
          <a:solidFill>
            <a:srgbClr val="46B3E3"/>
          </a:solidFill>
        </p:spPr>
      </p:sp>
      <p:sp>
        <p:nvSpPr>
          <p:cNvPr id="3" name="TextBox 3"/>
          <p:cNvSpPr txBox="1"/>
          <p:nvPr/>
        </p:nvSpPr>
        <p:spPr>
          <a:xfrm>
            <a:off x="1476375" y="921737"/>
            <a:ext cx="14373225" cy="742319"/>
          </a:xfrm>
          <a:prstGeom prst="rect">
            <a:avLst/>
          </a:prstGeom>
        </p:spPr>
        <p:txBody>
          <a:bodyPr wrap="square" lIns="0" tIns="0" rIns="0" bIns="0" rtlCol="0" anchor="t">
            <a:spAutoFit/>
          </a:bodyPr>
          <a:lstStyle/>
          <a:p>
            <a:pPr marL="0" marR="0" lvl="0" indent="0" algn="l" defTabSz="914400" rtl="0" eaLnBrk="1" fontAlgn="auto" latinLnBrk="0" hangingPunct="1">
              <a:lnSpc>
                <a:spcPts val="6110"/>
              </a:lnSpc>
              <a:spcBef>
                <a:spcPts val="0"/>
              </a:spcBef>
              <a:spcAft>
                <a:spcPts val="0"/>
              </a:spcAft>
              <a:buClrTx/>
              <a:buSzTx/>
              <a:buFontTx/>
              <a:buNone/>
              <a:tabLst/>
              <a:defRPr/>
            </a:pPr>
            <a:r>
              <a:rPr kumimoji="0" lang="en-US" sz="4700" b="0" i="0" u="none" strike="noStrike" kern="1200" cap="none" spc="0" normalizeH="0" baseline="0" noProof="0" dirty="0">
                <a:ln>
                  <a:noFill/>
                </a:ln>
                <a:solidFill>
                  <a:srgbClr val="FFFFFF"/>
                </a:solidFill>
                <a:effectLst/>
                <a:uLnTx/>
                <a:uFillTx/>
                <a:latin typeface="Open Sans 1 Bold"/>
                <a:ea typeface="+mn-ea"/>
                <a:cs typeface="+mn-cs"/>
              </a:rPr>
              <a:t>How software take decisions?</a:t>
            </a:r>
          </a:p>
        </p:txBody>
      </p:sp>
      <p:sp>
        <p:nvSpPr>
          <p:cNvPr id="4" name="TextBox 4"/>
          <p:cNvSpPr txBox="1"/>
          <p:nvPr/>
        </p:nvSpPr>
        <p:spPr>
          <a:xfrm>
            <a:off x="1476375" y="2495929"/>
            <a:ext cx="9420225" cy="4164217"/>
          </a:xfrm>
          <a:prstGeom prst="rect">
            <a:avLst/>
          </a:prstGeom>
        </p:spPr>
        <p:txBody>
          <a:bodyPr wrap="square" lIns="0" tIns="0" rIns="0" bIns="0" rtlCol="0" anchor="t">
            <a:spAutoFit/>
          </a:bodyPr>
          <a:lstStyle/>
          <a:p>
            <a:pPr marL="0" marR="0" lvl="0" indent="0" algn="l" defTabSz="914400" rtl="0" eaLnBrk="1" fontAlgn="auto" latinLnBrk="0" hangingPunct="1">
              <a:lnSpc>
                <a:spcPts val="4050"/>
              </a:lnSpc>
              <a:spcBef>
                <a:spcPct val="0"/>
              </a:spcBef>
              <a:spcAft>
                <a:spcPts val="0"/>
              </a:spcAft>
              <a:buClrTx/>
              <a:buSzTx/>
              <a:buFontTx/>
              <a:buNone/>
              <a:tabLst/>
              <a:defRPr/>
            </a:pPr>
            <a:r>
              <a:rPr lang="en-US" sz="2700" spc="-81" dirty="0">
                <a:solidFill>
                  <a:srgbClr val="FFFFFF"/>
                </a:solidFill>
                <a:latin typeface="Open Sans 1"/>
              </a:rPr>
              <a:t>Apache spark is the industry standard framework designed for real time processing of big data.</a:t>
            </a:r>
          </a:p>
          <a:p>
            <a:pPr marL="0" marR="0" lvl="0" indent="0" algn="l" defTabSz="914400" rtl="0" eaLnBrk="1" fontAlgn="auto" latinLnBrk="0" hangingPunct="1">
              <a:lnSpc>
                <a:spcPts val="4050"/>
              </a:lnSpc>
              <a:spcBef>
                <a:spcPct val="0"/>
              </a:spcBef>
              <a:spcAft>
                <a:spcPts val="0"/>
              </a:spcAft>
              <a:buClrTx/>
              <a:buSzTx/>
              <a:buFontTx/>
              <a:buNone/>
              <a:tabLst/>
              <a:defRPr/>
            </a:pPr>
            <a:endParaRPr lang="en-US" sz="2700" spc="-81" dirty="0">
              <a:solidFill>
                <a:srgbClr val="FFFFFF"/>
              </a:solidFill>
              <a:latin typeface="Open Sans 1"/>
            </a:endParaRPr>
          </a:p>
          <a:p>
            <a:pPr marL="0" marR="0" lvl="0" indent="0" algn="l" defTabSz="914400" rtl="0" eaLnBrk="1" fontAlgn="auto" latinLnBrk="0" hangingPunct="1">
              <a:lnSpc>
                <a:spcPts val="4050"/>
              </a:lnSpc>
              <a:spcBef>
                <a:spcPct val="0"/>
              </a:spcBef>
              <a:spcAft>
                <a:spcPts val="0"/>
              </a:spcAft>
              <a:buClrTx/>
              <a:buSzTx/>
              <a:buFontTx/>
              <a:buNone/>
              <a:tabLst/>
              <a:defRPr/>
            </a:pPr>
            <a:endParaRPr lang="en-US" sz="2700" spc="-81" dirty="0">
              <a:solidFill>
                <a:srgbClr val="FFFFFF"/>
              </a:solidFill>
              <a:latin typeface="Open Sans 1"/>
            </a:endParaRPr>
          </a:p>
          <a:p>
            <a:pPr marL="0" marR="0" lvl="0" indent="0" algn="l" defTabSz="914400" rtl="0" eaLnBrk="1" fontAlgn="auto" latinLnBrk="0" hangingPunct="1">
              <a:lnSpc>
                <a:spcPts val="4050"/>
              </a:lnSpc>
              <a:spcBef>
                <a:spcPct val="0"/>
              </a:spcBef>
              <a:spcAft>
                <a:spcPts val="0"/>
              </a:spcAft>
              <a:buClrTx/>
              <a:buSzTx/>
              <a:buFontTx/>
              <a:buNone/>
              <a:tabLst/>
              <a:defRPr/>
            </a:pPr>
            <a:r>
              <a:rPr lang="en-US" sz="2700" spc="-81" dirty="0">
                <a:solidFill>
                  <a:srgbClr val="FFFFFF"/>
                </a:solidFill>
                <a:latin typeface="Open Sans 1"/>
              </a:rPr>
              <a:t>Spark can be used to perform batch processing 100 times faster than that of Hadoop MapReduce (Processing framework in Apache Hadoop). Therefore, Apache Spark is the go-to tool for big data processing in the industry.</a:t>
            </a:r>
          </a:p>
        </p:txBody>
      </p:sp>
      <p:pic>
        <p:nvPicPr>
          <p:cNvPr id="7" name="Graphic 6" descr="Database">
            <a:extLst>
              <a:ext uri="{FF2B5EF4-FFF2-40B4-BE49-F238E27FC236}">
                <a16:creationId xmlns:a16="http://schemas.microsoft.com/office/drawing/2014/main" id="{F74C8275-032E-48C7-ACC8-B6E871C98D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086699" y="2247899"/>
            <a:ext cx="5186061" cy="5186061"/>
          </a:xfrm>
          <a:prstGeom prst="rect">
            <a:avLst/>
          </a:prstGeom>
        </p:spPr>
      </p:pic>
    </p:spTree>
    <p:custDataLst>
      <p:tags r:id="rId1"/>
    </p:custDataLst>
    <p:extLst>
      <p:ext uri="{BB962C8B-B14F-4D97-AF65-F5344CB8AC3E}">
        <p14:creationId xmlns:p14="http://schemas.microsoft.com/office/powerpoint/2010/main" val="3077608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4430436"/>
            <a:ext cx="4554551" cy="763016"/>
          </a:xfrm>
          <a:prstGeom prst="rect">
            <a:avLst/>
          </a:prstGeom>
        </p:spPr>
        <p:txBody>
          <a:bodyPr lIns="0" tIns="0" rIns="0" bIns="0" rtlCol="0" anchor="t">
            <a:spAutoFit/>
          </a:bodyPr>
          <a:lstStyle/>
          <a:p>
            <a:pPr marL="0" lvl="0" indent="0">
              <a:lnSpc>
                <a:spcPts val="6157"/>
              </a:lnSpc>
              <a:spcBef>
                <a:spcPct val="0"/>
              </a:spcBef>
            </a:pPr>
            <a:r>
              <a:rPr lang="en-US" sz="4700" spc="141">
                <a:solidFill>
                  <a:srgbClr val="191919"/>
                </a:solidFill>
                <a:latin typeface="Open Sans 2 Bold"/>
              </a:rPr>
              <a:t>Agenda</a:t>
            </a:r>
          </a:p>
        </p:txBody>
      </p:sp>
      <p:grpSp>
        <p:nvGrpSpPr>
          <p:cNvPr id="49" name="Group 48">
            <a:extLst>
              <a:ext uri="{FF2B5EF4-FFF2-40B4-BE49-F238E27FC236}">
                <a16:creationId xmlns:a16="http://schemas.microsoft.com/office/drawing/2014/main" id="{45A6AED5-6A34-4AC4-8AA8-F0B6FCB35E02}"/>
              </a:ext>
            </a:extLst>
          </p:cNvPr>
          <p:cNvGrpSpPr/>
          <p:nvPr/>
        </p:nvGrpSpPr>
        <p:grpSpPr>
          <a:xfrm>
            <a:off x="6494574" y="972022"/>
            <a:ext cx="10764726" cy="8342955"/>
            <a:chOff x="6494574" y="972022"/>
            <a:chExt cx="10764726" cy="8342955"/>
          </a:xfrm>
        </p:grpSpPr>
        <p:sp>
          <p:nvSpPr>
            <p:cNvPr id="9" name="AutoShape 9"/>
            <p:cNvSpPr/>
            <p:nvPr/>
          </p:nvSpPr>
          <p:spPr>
            <a:xfrm>
              <a:off x="6494574" y="2645263"/>
              <a:ext cx="10764726" cy="1644902"/>
            </a:xfrm>
            <a:prstGeom prst="rect">
              <a:avLst/>
            </a:prstGeom>
            <a:solidFill>
              <a:srgbClr val="3EDAD8">
                <a:alpha val="29804"/>
              </a:srgbClr>
            </a:solidFill>
          </p:spPr>
        </p:sp>
        <p:sp>
          <p:nvSpPr>
            <p:cNvPr id="10" name="TextBox 10"/>
            <p:cNvSpPr txBox="1"/>
            <p:nvPr/>
          </p:nvSpPr>
          <p:spPr>
            <a:xfrm>
              <a:off x="12642942" y="2879109"/>
              <a:ext cx="4142724" cy="1124219"/>
            </a:xfrm>
            <a:prstGeom prst="rect">
              <a:avLst/>
            </a:prstGeom>
          </p:spPr>
          <p:txBody>
            <a:bodyPr lIns="0" tIns="0" rIns="0" bIns="0" rtlCol="0" anchor="t">
              <a:spAutoFit/>
            </a:bodyPr>
            <a:lstStyle/>
            <a:p>
              <a:pPr marL="342900" indent="-342900">
                <a:lnSpc>
                  <a:spcPts val="3000"/>
                </a:lnSpc>
                <a:buFont typeface="Arial" panose="020B0604020202020204" pitchFamily="34" charset="0"/>
                <a:buChar char="•"/>
              </a:pPr>
              <a:r>
                <a:rPr lang="en-US" sz="2000" spc="100" dirty="0">
                  <a:solidFill>
                    <a:srgbClr val="191919"/>
                  </a:solidFill>
                  <a:latin typeface="Open Sans 1"/>
                </a:rPr>
                <a:t>Spark Introduction</a:t>
              </a:r>
            </a:p>
            <a:p>
              <a:pPr marL="342900" indent="-342900">
                <a:lnSpc>
                  <a:spcPts val="3000"/>
                </a:lnSpc>
                <a:buFont typeface="Arial" panose="020B0604020202020204" pitchFamily="34" charset="0"/>
                <a:buChar char="•"/>
              </a:pPr>
              <a:r>
                <a:rPr lang="en-US" sz="2000" spc="100" dirty="0">
                  <a:solidFill>
                    <a:srgbClr val="191919"/>
                  </a:solidFill>
                  <a:latin typeface="Open Sans 1"/>
                </a:rPr>
                <a:t>Features of spark</a:t>
              </a:r>
            </a:p>
            <a:p>
              <a:pPr marL="342900" indent="-342900">
                <a:lnSpc>
                  <a:spcPts val="3000"/>
                </a:lnSpc>
                <a:buFont typeface="Arial" panose="020B0604020202020204" pitchFamily="34" charset="0"/>
                <a:buChar char="•"/>
              </a:pPr>
              <a:r>
                <a:rPr lang="en-US" sz="2000" spc="100" dirty="0">
                  <a:solidFill>
                    <a:srgbClr val="191919"/>
                  </a:solidFill>
                  <a:latin typeface="Open Sans 1"/>
                </a:rPr>
                <a:t>Spark Cluster manager</a:t>
              </a:r>
            </a:p>
          </p:txBody>
        </p:sp>
        <p:sp>
          <p:nvSpPr>
            <p:cNvPr id="11" name="AutoShape 11"/>
            <p:cNvSpPr/>
            <p:nvPr/>
          </p:nvSpPr>
          <p:spPr>
            <a:xfrm>
              <a:off x="6494574" y="2645263"/>
              <a:ext cx="4777276" cy="1644902"/>
            </a:xfrm>
            <a:prstGeom prst="rect">
              <a:avLst/>
            </a:prstGeom>
            <a:solidFill>
              <a:srgbClr val="3EDAD8"/>
            </a:solidFill>
          </p:spPr>
        </p:sp>
        <p:grpSp>
          <p:nvGrpSpPr>
            <p:cNvPr id="12" name="Group 12"/>
            <p:cNvGrpSpPr/>
            <p:nvPr/>
          </p:nvGrpSpPr>
          <p:grpSpPr>
            <a:xfrm rot="-8100000">
              <a:off x="10685819" y="2886619"/>
              <a:ext cx="1164053" cy="1162190"/>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14" name="AutoShape 14"/>
            <p:cNvSpPr/>
            <p:nvPr/>
          </p:nvSpPr>
          <p:spPr>
            <a:xfrm>
              <a:off x="6494574" y="4318505"/>
              <a:ext cx="10764726" cy="1644902"/>
            </a:xfrm>
            <a:prstGeom prst="rect">
              <a:avLst/>
            </a:prstGeom>
            <a:solidFill>
              <a:srgbClr val="37C9EF">
                <a:alpha val="29804"/>
              </a:srgbClr>
            </a:solidFill>
          </p:spPr>
          <p:txBody>
            <a:bodyPr/>
            <a:lstStyle/>
            <a:p>
              <a:endParaRPr lang="en-IN" dirty="0"/>
            </a:p>
          </p:txBody>
        </p:sp>
        <p:sp>
          <p:nvSpPr>
            <p:cNvPr id="15" name="TextBox 15"/>
            <p:cNvSpPr txBox="1"/>
            <p:nvPr/>
          </p:nvSpPr>
          <p:spPr>
            <a:xfrm>
              <a:off x="12642942" y="4753347"/>
              <a:ext cx="4142724" cy="739498"/>
            </a:xfrm>
            <a:prstGeom prst="rect">
              <a:avLst/>
            </a:prstGeom>
          </p:spPr>
          <p:txBody>
            <a:bodyPr lIns="0" tIns="0" rIns="0" bIns="0" rtlCol="0" anchor="t">
              <a:spAutoFit/>
            </a:bodyPr>
            <a:lstStyle/>
            <a:p>
              <a:pPr marL="342900" indent="-342900">
                <a:lnSpc>
                  <a:spcPts val="3000"/>
                </a:lnSpc>
                <a:buFont typeface="Arial" panose="020B0604020202020204" pitchFamily="34" charset="0"/>
                <a:buChar char="•"/>
              </a:pPr>
              <a:r>
                <a:rPr lang="en-US" sz="2000" spc="100" dirty="0">
                  <a:solidFill>
                    <a:srgbClr val="191919"/>
                  </a:solidFill>
                  <a:latin typeface="Open Sans 1"/>
                </a:rPr>
                <a:t>Components of spark</a:t>
              </a:r>
            </a:p>
            <a:p>
              <a:pPr marL="342900" indent="-342900">
                <a:lnSpc>
                  <a:spcPts val="3000"/>
                </a:lnSpc>
                <a:buFont typeface="Arial" panose="020B0604020202020204" pitchFamily="34" charset="0"/>
                <a:buChar char="•"/>
              </a:pPr>
              <a:r>
                <a:rPr lang="en-US" sz="2000" spc="100" dirty="0">
                  <a:solidFill>
                    <a:srgbClr val="191919"/>
                  </a:solidFill>
                  <a:latin typeface="Open Sans 1"/>
                </a:rPr>
                <a:t>Advantages of spark</a:t>
              </a:r>
            </a:p>
          </p:txBody>
        </p:sp>
        <p:sp>
          <p:nvSpPr>
            <p:cNvPr id="16" name="AutoShape 16"/>
            <p:cNvSpPr/>
            <p:nvPr/>
          </p:nvSpPr>
          <p:spPr>
            <a:xfrm>
              <a:off x="6494574" y="4318505"/>
              <a:ext cx="4777276" cy="1644902"/>
            </a:xfrm>
            <a:prstGeom prst="rect">
              <a:avLst/>
            </a:prstGeom>
            <a:solidFill>
              <a:srgbClr val="37C9EF"/>
            </a:solidFill>
          </p:spPr>
          <p:txBody>
            <a:bodyPr/>
            <a:lstStyle/>
            <a:p>
              <a:endParaRPr lang="en-IN" dirty="0"/>
            </a:p>
          </p:txBody>
        </p:sp>
        <p:grpSp>
          <p:nvGrpSpPr>
            <p:cNvPr id="17" name="Group 17"/>
            <p:cNvGrpSpPr/>
            <p:nvPr/>
          </p:nvGrpSpPr>
          <p:grpSpPr>
            <a:xfrm rot="-8100000">
              <a:off x="10685819" y="4559861"/>
              <a:ext cx="1164053" cy="1162190"/>
              <a:chOff x="0" y="0"/>
              <a:chExt cx="6350000" cy="6339840"/>
            </a:xfrm>
          </p:grpSpPr>
          <p:sp>
            <p:nvSpPr>
              <p:cNvPr id="18" name="Freeform 18"/>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19" name="AutoShape 19"/>
            <p:cNvSpPr/>
            <p:nvPr/>
          </p:nvSpPr>
          <p:spPr>
            <a:xfrm>
              <a:off x="6494574" y="5991746"/>
              <a:ext cx="10764726" cy="1644902"/>
            </a:xfrm>
            <a:prstGeom prst="rect">
              <a:avLst/>
            </a:prstGeom>
            <a:solidFill>
              <a:srgbClr val="2C92D5">
                <a:alpha val="29804"/>
              </a:srgbClr>
            </a:solidFill>
          </p:spPr>
          <p:txBody>
            <a:bodyPr/>
            <a:lstStyle/>
            <a:p>
              <a:endParaRPr lang="en-IN" dirty="0"/>
            </a:p>
          </p:txBody>
        </p:sp>
        <p:sp>
          <p:nvSpPr>
            <p:cNvPr id="20" name="TextBox 20"/>
            <p:cNvSpPr txBox="1"/>
            <p:nvPr/>
          </p:nvSpPr>
          <p:spPr>
            <a:xfrm>
              <a:off x="12642942" y="6444427"/>
              <a:ext cx="4349658" cy="739498"/>
            </a:xfrm>
            <a:prstGeom prst="rect">
              <a:avLst/>
            </a:prstGeom>
          </p:spPr>
          <p:txBody>
            <a:bodyPr wrap="square" lIns="0" tIns="0" rIns="0" bIns="0" rtlCol="0" anchor="t">
              <a:spAutoFit/>
            </a:bodyPr>
            <a:lstStyle/>
            <a:p>
              <a:pPr marL="342900" indent="-342900">
                <a:lnSpc>
                  <a:spcPts val="3000"/>
                </a:lnSpc>
                <a:buFont typeface="Arial" panose="020B0604020202020204" pitchFamily="34" charset="0"/>
                <a:buChar char="•"/>
              </a:pPr>
              <a:r>
                <a:rPr lang="en-US" sz="2000" spc="100" dirty="0">
                  <a:solidFill>
                    <a:srgbClr val="191919"/>
                  </a:solidFill>
                  <a:latin typeface="Open Sans 1"/>
                </a:rPr>
                <a:t>Installing </a:t>
              </a:r>
              <a:r>
                <a:rPr lang="en-US" sz="2000" spc="100" dirty="0" err="1">
                  <a:solidFill>
                    <a:srgbClr val="191919"/>
                  </a:solidFill>
                  <a:latin typeface="Open Sans 1"/>
                </a:rPr>
                <a:t>pyspark</a:t>
              </a:r>
              <a:endParaRPr lang="en-US" sz="2000" spc="100" dirty="0">
                <a:solidFill>
                  <a:srgbClr val="191919"/>
                </a:solidFill>
                <a:latin typeface="Open Sans 1"/>
              </a:endParaRPr>
            </a:p>
            <a:p>
              <a:pPr marL="342900" indent="-342900">
                <a:lnSpc>
                  <a:spcPts val="3000"/>
                </a:lnSpc>
                <a:buFont typeface="Arial" panose="020B0604020202020204" pitchFamily="34" charset="0"/>
                <a:buChar char="•"/>
              </a:pPr>
              <a:r>
                <a:rPr lang="en-US" sz="2000" spc="100" dirty="0" err="1">
                  <a:solidFill>
                    <a:srgbClr val="191919"/>
                  </a:solidFill>
                  <a:latin typeface="Open Sans 1"/>
                </a:rPr>
                <a:t>Pyspark</a:t>
              </a:r>
              <a:r>
                <a:rPr lang="en-US" sz="2000" spc="100" dirty="0">
                  <a:solidFill>
                    <a:srgbClr val="191919"/>
                  </a:solidFill>
                  <a:latin typeface="Open Sans 1"/>
                </a:rPr>
                <a:t> session</a:t>
              </a:r>
            </a:p>
          </p:txBody>
        </p:sp>
        <p:sp>
          <p:nvSpPr>
            <p:cNvPr id="21" name="AutoShape 21"/>
            <p:cNvSpPr/>
            <p:nvPr/>
          </p:nvSpPr>
          <p:spPr>
            <a:xfrm>
              <a:off x="6494574" y="5991746"/>
              <a:ext cx="4777276" cy="1644902"/>
            </a:xfrm>
            <a:prstGeom prst="rect">
              <a:avLst/>
            </a:prstGeom>
            <a:solidFill>
              <a:srgbClr val="2C92D5"/>
            </a:solidFill>
          </p:spPr>
        </p:sp>
        <p:grpSp>
          <p:nvGrpSpPr>
            <p:cNvPr id="22" name="Group 22"/>
            <p:cNvGrpSpPr/>
            <p:nvPr/>
          </p:nvGrpSpPr>
          <p:grpSpPr>
            <a:xfrm rot="-8100000">
              <a:off x="10685819" y="6233102"/>
              <a:ext cx="1164053" cy="1162190"/>
              <a:chOff x="0" y="0"/>
              <a:chExt cx="6350000" cy="6339840"/>
            </a:xfrm>
          </p:grpSpPr>
          <p:sp>
            <p:nvSpPr>
              <p:cNvPr id="23" name="Freeform 2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24" name="AutoShape 24"/>
            <p:cNvSpPr/>
            <p:nvPr/>
          </p:nvSpPr>
          <p:spPr>
            <a:xfrm>
              <a:off x="6494574" y="7670075"/>
              <a:ext cx="10764726" cy="1644902"/>
            </a:xfrm>
            <a:prstGeom prst="rect">
              <a:avLst/>
            </a:prstGeom>
            <a:solidFill>
              <a:srgbClr val="13538A">
                <a:alpha val="29804"/>
              </a:srgbClr>
            </a:solidFill>
          </p:spPr>
        </p:sp>
        <p:sp>
          <p:nvSpPr>
            <p:cNvPr id="25" name="TextBox 25"/>
            <p:cNvSpPr txBox="1"/>
            <p:nvPr/>
          </p:nvSpPr>
          <p:spPr>
            <a:xfrm>
              <a:off x="12642942" y="8120303"/>
              <a:ext cx="4142724" cy="739498"/>
            </a:xfrm>
            <a:prstGeom prst="rect">
              <a:avLst/>
            </a:prstGeom>
          </p:spPr>
          <p:txBody>
            <a:bodyPr lIns="0" tIns="0" rIns="0" bIns="0" rtlCol="0" anchor="t">
              <a:spAutoFit/>
            </a:bodyPr>
            <a:lstStyle/>
            <a:p>
              <a:pPr marL="342900" indent="-342900">
                <a:lnSpc>
                  <a:spcPts val="3000"/>
                </a:lnSpc>
                <a:buFont typeface="Arial" panose="020B0604020202020204" pitchFamily="34" charset="0"/>
                <a:buChar char="•"/>
              </a:pPr>
              <a:r>
                <a:rPr lang="en-US" sz="2000" spc="100" dirty="0">
                  <a:solidFill>
                    <a:srgbClr val="191919"/>
                  </a:solidFill>
                  <a:latin typeface="Open Sans 1"/>
                </a:rPr>
                <a:t>Group Activity</a:t>
              </a:r>
            </a:p>
            <a:p>
              <a:pPr marL="342900" indent="-342900">
                <a:lnSpc>
                  <a:spcPts val="3000"/>
                </a:lnSpc>
                <a:buFont typeface="Arial" panose="020B0604020202020204" pitchFamily="34" charset="0"/>
                <a:buChar char="•"/>
              </a:pPr>
              <a:r>
                <a:rPr lang="en-US" sz="2000" spc="100" dirty="0">
                  <a:solidFill>
                    <a:srgbClr val="191919"/>
                  </a:solidFill>
                  <a:latin typeface="Open Sans 1"/>
                </a:rPr>
                <a:t>Summary</a:t>
              </a:r>
            </a:p>
          </p:txBody>
        </p:sp>
        <p:sp>
          <p:nvSpPr>
            <p:cNvPr id="26" name="AutoShape 26"/>
            <p:cNvSpPr/>
            <p:nvPr/>
          </p:nvSpPr>
          <p:spPr>
            <a:xfrm>
              <a:off x="6494574" y="7670075"/>
              <a:ext cx="4777276" cy="1644902"/>
            </a:xfrm>
            <a:prstGeom prst="rect">
              <a:avLst/>
            </a:prstGeom>
            <a:solidFill>
              <a:srgbClr val="13538A"/>
            </a:solidFill>
          </p:spPr>
        </p:sp>
        <p:grpSp>
          <p:nvGrpSpPr>
            <p:cNvPr id="27" name="Group 27"/>
            <p:cNvGrpSpPr/>
            <p:nvPr/>
          </p:nvGrpSpPr>
          <p:grpSpPr>
            <a:xfrm rot="-8100000">
              <a:off x="10685819" y="7911431"/>
              <a:ext cx="1164053" cy="1162190"/>
              <a:chOff x="0" y="0"/>
              <a:chExt cx="6350000" cy="6339840"/>
            </a:xfrm>
          </p:grpSpPr>
          <p:sp>
            <p:nvSpPr>
              <p:cNvPr id="28" name="Freeform 28"/>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solidFill>
            </p:spPr>
          </p:sp>
        </p:grpSp>
        <p:grpSp>
          <p:nvGrpSpPr>
            <p:cNvPr id="48" name="Group 47">
              <a:extLst>
                <a:ext uri="{FF2B5EF4-FFF2-40B4-BE49-F238E27FC236}">
                  <a16:creationId xmlns:a16="http://schemas.microsoft.com/office/drawing/2014/main" id="{955A32DC-3560-4590-9B5F-401E86D1CCA9}"/>
                </a:ext>
              </a:extLst>
            </p:cNvPr>
            <p:cNvGrpSpPr/>
            <p:nvPr/>
          </p:nvGrpSpPr>
          <p:grpSpPr>
            <a:xfrm>
              <a:off x="6494574" y="972022"/>
              <a:ext cx="10764726" cy="1644902"/>
              <a:chOff x="6494574" y="972022"/>
              <a:chExt cx="10764726" cy="1644902"/>
            </a:xfrm>
          </p:grpSpPr>
          <p:sp>
            <p:nvSpPr>
              <p:cNvPr id="3" name="AutoShape 3"/>
              <p:cNvSpPr/>
              <p:nvPr/>
            </p:nvSpPr>
            <p:spPr>
              <a:xfrm>
                <a:off x="6494574" y="972022"/>
                <a:ext cx="10764726" cy="1644902"/>
              </a:xfrm>
              <a:prstGeom prst="rect">
                <a:avLst/>
              </a:prstGeom>
              <a:solidFill>
                <a:srgbClr val="86EAE9">
                  <a:alpha val="29804"/>
                </a:srgbClr>
              </a:solidFill>
            </p:spPr>
          </p:sp>
          <p:sp>
            <p:nvSpPr>
              <p:cNvPr id="4" name="TextBox 4"/>
              <p:cNvSpPr txBox="1"/>
              <p:nvPr/>
            </p:nvSpPr>
            <p:spPr>
              <a:xfrm>
                <a:off x="12642942" y="1214503"/>
                <a:ext cx="4142724" cy="1124219"/>
              </a:xfrm>
              <a:prstGeom prst="rect">
                <a:avLst/>
              </a:prstGeom>
            </p:spPr>
            <p:txBody>
              <a:bodyPr lIns="0" tIns="0" rIns="0" bIns="0" rtlCol="0" anchor="t">
                <a:spAutoFit/>
              </a:bodyPr>
              <a:lstStyle/>
              <a:p>
                <a:pPr marL="342900" indent="-342900">
                  <a:lnSpc>
                    <a:spcPts val="3000"/>
                  </a:lnSpc>
                  <a:buFont typeface="Arial" panose="020B0604020202020204" pitchFamily="34" charset="0"/>
                  <a:buChar char="•"/>
                </a:pPr>
                <a:r>
                  <a:rPr lang="en-US" sz="2000" spc="100" dirty="0">
                    <a:solidFill>
                      <a:srgbClr val="191919"/>
                    </a:solidFill>
                    <a:latin typeface="Open Sans 1"/>
                  </a:rPr>
                  <a:t>What is big data?</a:t>
                </a:r>
              </a:p>
              <a:p>
                <a:pPr marL="342900" indent="-342900">
                  <a:lnSpc>
                    <a:spcPts val="3000"/>
                  </a:lnSpc>
                  <a:buFont typeface="Arial" panose="020B0604020202020204" pitchFamily="34" charset="0"/>
                  <a:buChar char="•"/>
                </a:pPr>
                <a:r>
                  <a:rPr lang="en-US" sz="2000" spc="100" dirty="0">
                    <a:solidFill>
                      <a:srgbClr val="191919"/>
                    </a:solidFill>
                    <a:latin typeface="Open Sans 1"/>
                  </a:rPr>
                  <a:t>Types of big data</a:t>
                </a:r>
              </a:p>
              <a:p>
                <a:pPr marL="342900" indent="-342900">
                  <a:lnSpc>
                    <a:spcPts val="3000"/>
                  </a:lnSpc>
                  <a:buFont typeface="Arial" panose="020B0604020202020204" pitchFamily="34" charset="0"/>
                  <a:buChar char="•"/>
                </a:pPr>
                <a:r>
                  <a:rPr lang="en-US" sz="2000" spc="100" dirty="0">
                    <a:solidFill>
                      <a:srgbClr val="191919"/>
                    </a:solidFill>
                    <a:latin typeface="Open Sans 1"/>
                  </a:rPr>
                  <a:t>Big data sources</a:t>
                </a:r>
              </a:p>
            </p:txBody>
          </p:sp>
          <p:sp>
            <p:nvSpPr>
              <p:cNvPr id="5" name="AutoShape 5"/>
              <p:cNvSpPr/>
              <p:nvPr/>
            </p:nvSpPr>
            <p:spPr>
              <a:xfrm>
                <a:off x="6494574" y="972022"/>
                <a:ext cx="4777276" cy="1644902"/>
              </a:xfrm>
              <a:prstGeom prst="rect">
                <a:avLst/>
              </a:prstGeom>
              <a:solidFill>
                <a:srgbClr val="86EAE9"/>
              </a:solidFill>
            </p:spPr>
          </p:sp>
          <p:sp>
            <p:nvSpPr>
              <p:cNvPr id="6" name="TextBox 6"/>
              <p:cNvSpPr txBox="1"/>
              <p:nvPr/>
            </p:nvSpPr>
            <p:spPr>
              <a:xfrm>
                <a:off x="8031972" y="1571207"/>
                <a:ext cx="3235874" cy="417957"/>
              </a:xfrm>
              <a:prstGeom prst="rect">
                <a:avLst/>
              </a:prstGeom>
            </p:spPr>
            <p:txBody>
              <a:bodyPr lIns="0" tIns="0" rIns="0" bIns="0" rtlCol="0" anchor="t">
                <a:spAutoFit/>
              </a:bodyPr>
              <a:lstStyle/>
              <a:p>
                <a:pPr marL="0" lvl="0" indent="0" algn="l">
                  <a:lnSpc>
                    <a:spcPts val="3354"/>
                  </a:lnSpc>
                  <a:spcBef>
                    <a:spcPct val="0"/>
                  </a:spcBef>
                </a:pPr>
                <a:r>
                  <a:rPr lang="en-US" sz="2600" u="none" spc="101" dirty="0">
                    <a:solidFill>
                      <a:srgbClr val="FFFFFF"/>
                    </a:solidFill>
                    <a:latin typeface="Open Sans 1 Bold"/>
                  </a:rPr>
                  <a:t>BIG DATA</a:t>
                </a:r>
              </a:p>
            </p:txBody>
          </p:sp>
          <p:grpSp>
            <p:nvGrpSpPr>
              <p:cNvPr id="7" name="Group 7"/>
              <p:cNvGrpSpPr/>
              <p:nvPr/>
            </p:nvGrpSpPr>
            <p:grpSpPr>
              <a:xfrm rot="-8100000">
                <a:off x="10685819" y="1213378"/>
                <a:ext cx="1164053" cy="1162190"/>
                <a:chOff x="0" y="0"/>
                <a:chExt cx="6350000" cy="6339840"/>
              </a:xfrm>
            </p:grpSpPr>
            <p:sp>
              <p:nvSpPr>
                <p:cNvPr id="8" name="Freeform 8"/>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grpSp>
            <p:nvGrpSpPr>
              <p:cNvPr id="29" name="Group 29"/>
              <p:cNvGrpSpPr/>
              <p:nvPr/>
            </p:nvGrpSpPr>
            <p:grpSpPr>
              <a:xfrm>
                <a:off x="6920334" y="1024848"/>
                <a:ext cx="783092" cy="1539250"/>
                <a:chOff x="0" y="0"/>
                <a:chExt cx="1044123" cy="2052334"/>
              </a:xfrm>
            </p:grpSpPr>
            <p:pic>
              <p:nvPicPr>
                <p:cNvPr id="30" name="Picture 3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4562" r="24562"/>
                <a:stretch>
                  <a:fillRect/>
                </a:stretch>
              </p:blipFill>
              <p:spPr>
                <a:xfrm>
                  <a:off x="0" y="0"/>
                  <a:ext cx="1044123" cy="2052334"/>
                </a:xfrm>
                <a:prstGeom prst="rect">
                  <a:avLst/>
                </a:prstGeom>
              </p:spPr>
            </p:pic>
            <p:sp>
              <p:nvSpPr>
                <p:cNvPr id="31" name="TextBox 31"/>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6EAE9"/>
                      </a:solidFill>
                      <a:latin typeface="Aileron Heavy"/>
                    </a:rPr>
                    <a:t>01</a:t>
                  </a:r>
                </a:p>
              </p:txBody>
            </p:sp>
          </p:grpSp>
        </p:grpSp>
        <p:sp>
          <p:nvSpPr>
            <p:cNvPr id="32" name="TextBox 32"/>
            <p:cNvSpPr txBox="1"/>
            <p:nvPr/>
          </p:nvSpPr>
          <p:spPr>
            <a:xfrm>
              <a:off x="8031972" y="3186277"/>
              <a:ext cx="3235874" cy="417957"/>
            </a:xfrm>
            <a:prstGeom prst="rect">
              <a:avLst/>
            </a:prstGeom>
          </p:spPr>
          <p:txBody>
            <a:bodyPr lIns="0" tIns="0" rIns="0" bIns="0" rtlCol="0" anchor="t">
              <a:spAutoFit/>
            </a:bodyPr>
            <a:lstStyle/>
            <a:p>
              <a:pPr marL="0" lvl="0" indent="0" algn="l">
                <a:lnSpc>
                  <a:spcPts val="3354"/>
                </a:lnSpc>
                <a:spcBef>
                  <a:spcPct val="0"/>
                </a:spcBef>
              </a:pPr>
              <a:r>
                <a:rPr lang="en-US" sz="2600" spc="101" dirty="0">
                  <a:solidFill>
                    <a:srgbClr val="FFFFFF"/>
                  </a:solidFill>
                  <a:latin typeface="Open Sans 1 Bold"/>
                </a:rPr>
                <a:t>SPARK</a:t>
              </a:r>
              <a:endParaRPr lang="en-US" sz="2600" u="none" spc="101" dirty="0">
                <a:solidFill>
                  <a:srgbClr val="FFFFFF"/>
                </a:solidFill>
                <a:latin typeface="Open Sans 1 Bold"/>
              </a:endParaRPr>
            </a:p>
          </p:txBody>
        </p:sp>
        <p:grpSp>
          <p:nvGrpSpPr>
            <p:cNvPr id="33" name="Group 33"/>
            <p:cNvGrpSpPr/>
            <p:nvPr/>
          </p:nvGrpSpPr>
          <p:grpSpPr>
            <a:xfrm>
              <a:off x="6920334" y="2689454"/>
              <a:ext cx="783092" cy="1539250"/>
              <a:chOff x="0" y="0"/>
              <a:chExt cx="1044123" cy="2052334"/>
            </a:xfrm>
          </p:grpSpPr>
          <p:pic>
            <p:nvPicPr>
              <p:cNvPr id="34" name="Picture 3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4562" r="24562"/>
              <a:stretch>
                <a:fillRect/>
              </a:stretch>
            </p:blipFill>
            <p:spPr>
              <a:xfrm>
                <a:off x="0" y="0"/>
                <a:ext cx="1044123" cy="2052334"/>
              </a:xfrm>
              <a:prstGeom prst="rect">
                <a:avLst/>
              </a:prstGeom>
            </p:spPr>
          </p:pic>
          <p:sp>
            <p:nvSpPr>
              <p:cNvPr id="35" name="TextBox 35"/>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EDAD8"/>
                    </a:solidFill>
                    <a:latin typeface="Aileron Heavy"/>
                  </a:rPr>
                  <a:t>02</a:t>
                </a:r>
              </a:p>
            </p:txBody>
          </p:sp>
        </p:grpSp>
        <p:sp>
          <p:nvSpPr>
            <p:cNvPr id="36" name="TextBox 36"/>
            <p:cNvSpPr txBox="1"/>
            <p:nvPr/>
          </p:nvSpPr>
          <p:spPr>
            <a:xfrm>
              <a:off x="8035977" y="4920234"/>
              <a:ext cx="3235874" cy="417957"/>
            </a:xfrm>
            <a:prstGeom prst="rect">
              <a:avLst/>
            </a:prstGeom>
          </p:spPr>
          <p:txBody>
            <a:bodyPr lIns="0" tIns="0" rIns="0" bIns="0" rtlCol="0" anchor="t">
              <a:spAutoFit/>
            </a:bodyPr>
            <a:lstStyle/>
            <a:p>
              <a:pPr marL="0" lvl="0" indent="0" algn="l">
                <a:lnSpc>
                  <a:spcPts val="3354"/>
                </a:lnSpc>
                <a:spcBef>
                  <a:spcPct val="0"/>
                </a:spcBef>
              </a:pPr>
              <a:r>
                <a:rPr lang="en-US" sz="2600" u="none" spc="101" dirty="0">
                  <a:solidFill>
                    <a:srgbClr val="FFFFFF"/>
                  </a:solidFill>
                  <a:latin typeface="Open Sans 1 Bold"/>
                </a:rPr>
                <a:t>SPARK</a:t>
              </a:r>
            </a:p>
          </p:txBody>
        </p:sp>
        <p:grpSp>
          <p:nvGrpSpPr>
            <p:cNvPr id="37" name="Group 37"/>
            <p:cNvGrpSpPr/>
            <p:nvPr/>
          </p:nvGrpSpPr>
          <p:grpSpPr>
            <a:xfrm>
              <a:off x="6920334" y="4371331"/>
              <a:ext cx="783092" cy="1539250"/>
              <a:chOff x="0" y="0"/>
              <a:chExt cx="1044123" cy="2052334"/>
            </a:xfrm>
          </p:grpSpPr>
          <p:pic>
            <p:nvPicPr>
              <p:cNvPr id="38" name="Picture 3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4562" r="24562"/>
              <a:stretch>
                <a:fillRect/>
              </a:stretch>
            </p:blipFill>
            <p:spPr>
              <a:xfrm>
                <a:off x="0" y="0"/>
                <a:ext cx="1044123" cy="2052334"/>
              </a:xfrm>
              <a:prstGeom prst="rect">
                <a:avLst/>
              </a:prstGeom>
            </p:spPr>
          </p:pic>
          <p:sp>
            <p:nvSpPr>
              <p:cNvPr id="39" name="TextBox 39"/>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Aileron Heavy"/>
                  </a:rPr>
                  <a:t>03</a:t>
                </a:r>
              </a:p>
            </p:txBody>
          </p:sp>
        </p:grpSp>
        <p:sp>
          <p:nvSpPr>
            <p:cNvPr id="40" name="TextBox 40"/>
            <p:cNvSpPr txBox="1"/>
            <p:nvPr/>
          </p:nvSpPr>
          <p:spPr>
            <a:xfrm>
              <a:off x="8035977" y="6607645"/>
              <a:ext cx="3235874" cy="413062"/>
            </a:xfrm>
            <a:prstGeom prst="rect">
              <a:avLst/>
            </a:prstGeom>
          </p:spPr>
          <p:txBody>
            <a:bodyPr lIns="0" tIns="0" rIns="0" bIns="0" rtlCol="0" anchor="t">
              <a:spAutoFit/>
            </a:bodyPr>
            <a:lstStyle/>
            <a:p>
              <a:pPr marL="0" lvl="0" indent="0" algn="l">
                <a:lnSpc>
                  <a:spcPts val="3354"/>
                </a:lnSpc>
                <a:spcBef>
                  <a:spcPct val="0"/>
                </a:spcBef>
              </a:pPr>
              <a:r>
                <a:rPr lang="en-US" sz="2600" u="none" spc="101" dirty="0">
                  <a:solidFill>
                    <a:srgbClr val="FFFFFF"/>
                  </a:solidFill>
                  <a:latin typeface="Open Sans 1 Bold"/>
                </a:rPr>
                <a:t>PYSPARK</a:t>
              </a:r>
            </a:p>
          </p:txBody>
        </p:sp>
        <p:grpSp>
          <p:nvGrpSpPr>
            <p:cNvPr id="41" name="Group 41"/>
            <p:cNvGrpSpPr/>
            <p:nvPr/>
          </p:nvGrpSpPr>
          <p:grpSpPr>
            <a:xfrm>
              <a:off x="6920334" y="6044572"/>
              <a:ext cx="783092" cy="1539250"/>
              <a:chOff x="0" y="0"/>
              <a:chExt cx="1044123" cy="2052334"/>
            </a:xfrm>
          </p:grpSpPr>
          <p:pic>
            <p:nvPicPr>
              <p:cNvPr id="42" name="Picture 4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4562" r="24562"/>
              <a:stretch>
                <a:fillRect/>
              </a:stretch>
            </p:blipFill>
            <p:spPr>
              <a:xfrm>
                <a:off x="0" y="0"/>
                <a:ext cx="1044123" cy="2052334"/>
              </a:xfrm>
              <a:prstGeom prst="rect">
                <a:avLst/>
              </a:prstGeom>
            </p:spPr>
          </p:pic>
          <p:sp>
            <p:nvSpPr>
              <p:cNvPr id="43" name="TextBox 43"/>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Aileron Heavy"/>
                  </a:rPr>
                  <a:t>04</a:t>
                </a:r>
              </a:p>
            </p:txBody>
          </p:sp>
        </p:grpSp>
        <p:sp>
          <p:nvSpPr>
            <p:cNvPr id="44" name="TextBox 44"/>
            <p:cNvSpPr txBox="1"/>
            <p:nvPr/>
          </p:nvSpPr>
          <p:spPr>
            <a:xfrm>
              <a:off x="8035977" y="8285974"/>
              <a:ext cx="3235874" cy="417957"/>
            </a:xfrm>
            <a:prstGeom prst="rect">
              <a:avLst/>
            </a:prstGeom>
          </p:spPr>
          <p:txBody>
            <a:bodyPr lIns="0" tIns="0" rIns="0" bIns="0" rtlCol="0" anchor="t">
              <a:spAutoFit/>
            </a:bodyPr>
            <a:lstStyle/>
            <a:p>
              <a:pPr marL="0" lvl="0" indent="0" algn="l">
                <a:lnSpc>
                  <a:spcPts val="3354"/>
                </a:lnSpc>
                <a:spcBef>
                  <a:spcPct val="0"/>
                </a:spcBef>
              </a:pPr>
              <a:r>
                <a:rPr lang="en-US" sz="2600" u="none" spc="101" dirty="0">
                  <a:solidFill>
                    <a:srgbClr val="FFFFFF"/>
                  </a:solidFill>
                  <a:latin typeface="Open Sans 1 Bold"/>
                </a:rPr>
                <a:t>CONCLUSION</a:t>
              </a:r>
            </a:p>
          </p:txBody>
        </p:sp>
        <p:grpSp>
          <p:nvGrpSpPr>
            <p:cNvPr id="45" name="Group 45"/>
            <p:cNvGrpSpPr/>
            <p:nvPr/>
          </p:nvGrpSpPr>
          <p:grpSpPr>
            <a:xfrm>
              <a:off x="6920334" y="7722901"/>
              <a:ext cx="783092" cy="1539250"/>
              <a:chOff x="0" y="0"/>
              <a:chExt cx="1044123" cy="2052334"/>
            </a:xfrm>
          </p:grpSpPr>
          <p:pic>
            <p:nvPicPr>
              <p:cNvPr id="46" name="Picture 4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4562" r="24562"/>
              <a:stretch>
                <a:fillRect/>
              </a:stretch>
            </p:blipFill>
            <p:spPr>
              <a:xfrm>
                <a:off x="0" y="0"/>
                <a:ext cx="1044123" cy="2052334"/>
              </a:xfrm>
              <a:prstGeom prst="rect">
                <a:avLst/>
              </a:prstGeom>
            </p:spPr>
          </p:pic>
          <p:sp>
            <p:nvSpPr>
              <p:cNvPr id="47" name="TextBox 47"/>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13538A"/>
                    </a:solidFill>
                    <a:latin typeface="Aileron Heavy"/>
                  </a:rPr>
                  <a:t>05</a:t>
                </a:r>
              </a:p>
            </p:txBody>
          </p:sp>
        </p:grpSp>
      </p:gr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2307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4095" r="4095"/>
          <a:stretch>
            <a:fillRect/>
          </a:stretch>
        </p:blipFill>
        <p:spPr>
          <a:xfrm>
            <a:off x="0" y="0"/>
            <a:ext cx="14162097" cy="10287000"/>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55703" y="865655"/>
            <a:ext cx="803597" cy="355044"/>
          </a:xfrm>
          <a:prstGeom prst="rect">
            <a:avLst/>
          </a:prstGeom>
        </p:spPr>
      </p:pic>
      <p:grpSp>
        <p:nvGrpSpPr>
          <p:cNvPr id="5" name="Group 4">
            <a:extLst>
              <a:ext uri="{FF2B5EF4-FFF2-40B4-BE49-F238E27FC236}">
                <a16:creationId xmlns:a16="http://schemas.microsoft.com/office/drawing/2014/main" id="{A2F1119D-43F9-47C5-B15F-01CADA773637}"/>
              </a:ext>
            </a:extLst>
          </p:cNvPr>
          <p:cNvGrpSpPr/>
          <p:nvPr/>
        </p:nvGrpSpPr>
        <p:grpSpPr>
          <a:xfrm>
            <a:off x="10832728" y="2446891"/>
            <a:ext cx="6426572" cy="5393217"/>
            <a:chOff x="10832728" y="2446891"/>
            <a:chExt cx="6426572" cy="5393217"/>
          </a:xfrm>
        </p:grpSpPr>
        <p:grpSp>
          <p:nvGrpSpPr>
            <p:cNvPr id="3" name="Group 3"/>
            <p:cNvGrpSpPr/>
            <p:nvPr/>
          </p:nvGrpSpPr>
          <p:grpSpPr>
            <a:xfrm>
              <a:off x="10832728" y="2446891"/>
              <a:ext cx="6426572" cy="5393217"/>
              <a:chOff x="0" y="0"/>
              <a:chExt cx="1538433" cy="1291062"/>
            </a:xfrm>
          </p:grpSpPr>
          <p:sp>
            <p:nvSpPr>
              <p:cNvPr id="4" name="Freeform 4"/>
              <p:cNvSpPr/>
              <p:nvPr/>
            </p:nvSpPr>
            <p:spPr>
              <a:xfrm>
                <a:off x="0" y="0"/>
                <a:ext cx="1538433" cy="1291062"/>
              </a:xfrm>
              <a:custGeom>
                <a:avLst/>
                <a:gdLst/>
                <a:ahLst/>
                <a:cxnLst/>
                <a:rect l="l" t="t" r="r" b="b"/>
                <a:pathLst>
                  <a:path w="1538433" h="1291062">
                    <a:moveTo>
                      <a:pt x="1413973" y="1291062"/>
                    </a:moveTo>
                    <a:lnTo>
                      <a:pt x="124460" y="1291062"/>
                    </a:lnTo>
                    <a:cubicBezTo>
                      <a:pt x="55880" y="1291062"/>
                      <a:pt x="0" y="1235182"/>
                      <a:pt x="0" y="1166602"/>
                    </a:cubicBezTo>
                    <a:lnTo>
                      <a:pt x="0" y="124460"/>
                    </a:lnTo>
                    <a:cubicBezTo>
                      <a:pt x="0" y="55880"/>
                      <a:pt x="55880" y="0"/>
                      <a:pt x="124460" y="0"/>
                    </a:cubicBezTo>
                    <a:lnTo>
                      <a:pt x="1413973" y="0"/>
                    </a:lnTo>
                    <a:cubicBezTo>
                      <a:pt x="1482553" y="0"/>
                      <a:pt x="1538433" y="55880"/>
                      <a:pt x="1538433" y="124460"/>
                    </a:cubicBezTo>
                    <a:lnTo>
                      <a:pt x="1538433" y="1166602"/>
                    </a:lnTo>
                    <a:cubicBezTo>
                      <a:pt x="1538433" y="1235182"/>
                      <a:pt x="1482553" y="1291062"/>
                      <a:pt x="1413973" y="1291062"/>
                    </a:cubicBezTo>
                    <a:close/>
                  </a:path>
                </a:pathLst>
              </a:custGeom>
              <a:solidFill>
                <a:srgbClr val="37C9EF"/>
              </a:solidFill>
            </p:spPr>
          </p:sp>
        </p:grpSp>
        <p:grpSp>
          <p:nvGrpSpPr>
            <p:cNvPr id="25" name="Group 24">
              <a:extLst>
                <a:ext uri="{FF2B5EF4-FFF2-40B4-BE49-F238E27FC236}">
                  <a16:creationId xmlns:a16="http://schemas.microsoft.com/office/drawing/2014/main" id="{A4ACFC76-4DE0-4275-BC04-3FD25D74655B}"/>
                </a:ext>
              </a:extLst>
            </p:cNvPr>
            <p:cNvGrpSpPr/>
            <p:nvPr/>
          </p:nvGrpSpPr>
          <p:grpSpPr>
            <a:xfrm>
              <a:off x="11658600" y="3453279"/>
              <a:ext cx="4777276" cy="3380443"/>
              <a:chOff x="11396877" y="3668057"/>
              <a:chExt cx="4777276" cy="3380443"/>
            </a:xfrm>
          </p:grpSpPr>
          <p:sp>
            <p:nvSpPr>
              <p:cNvPr id="16" name="AutoShape 3">
                <a:extLst>
                  <a:ext uri="{FF2B5EF4-FFF2-40B4-BE49-F238E27FC236}">
                    <a16:creationId xmlns:a16="http://schemas.microsoft.com/office/drawing/2014/main" id="{54FDF063-2169-422D-A366-4A78AFCFE9A0}"/>
                  </a:ext>
                </a:extLst>
              </p:cNvPr>
              <p:cNvSpPr/>
              <p:nvPr/>
            </p:nvSpPr>
            <p:spPr>
              <a:xfrm>
                <a:off x="11396877" y="5403598"/>
                <a:ext cx="4773272" cy="1644902"/>
              </a:xfrm>
              <a:prstGeom prst="rect">
                <a:avLst/>
              </a:prstGeom>
              <a:solidFill>
                <a:srgbClr val="86EAE9">
                  <a:alpha val="29804"/>
                </a:srgbClr>
              </a:solidFill>
            </p:spPr>
          </p:sp>
          <p:sp>
            <p:nvSpPr>
              <p:cNvPr id="17" name="TextBox 4">
                <a:extLst>
                  <a:ext uri="{FF2B5EF4-FFF2-40B4-BE49-F238E27FC236}">
                    <a16:creationId xmlns:a16="http://schemas.microsoft.com/office/drawing/2014/main" id="{E2BF7645-AC63-4DD6-9F21-6993E534B7D9}"/>
                  </a:ext>
                </a:extLst>
              </p:cNvPr>
              <p:cNvSpPr txBox="1"/>
              <p:nvPr/>
            </p:nvSpPr>
            <p:spPr>
              <a:xfrm>
                <a:off x="11712151" y="5586477"/>
                <a:ext cx="4142724" cy="1124219"/>
              </a:xfrm>
              <a:prstGeom prst="rect">
                <a:avLst/>
              </a:prstGeom>
            </p:spPr>
            <p:txBody>
              <a:bodyPr lIns="0" tIns="0" rIns="0" bIns="0" rtlCol="0" anchor="t">
                <a:spAutoFit/>
              </a:bodyPr>
              <a:lstStyle/>
              <a:p>
                <a:pPr marL="342900" indent="-342900">
                  <a:lnSpc>
                    <a:spcPts val="3000"/>
                  </a:lnSpc>
                  <a:buFont typeface="Arial" panose="020B0604020202020204" pitchFamily="34" charset="0"/>
                  <a:buChar char="•"/>
                </a:pPr>
                <a:r>
                  <a:rPr lang="en-US" sz="2000" spc="100" dirty="0">
                    <a:solidFill>
                      <a:srgbClr val="191919"/>
                    </a:solidFill>
                    <a:latin typeface="Open Sans 1"/>
                  </a:rPr>
                  <a:t>What is big data?</a:t>
                </a:r>
              </a:p>
              <a:p>
                <a:pPr marL="342900" indent="-342900">
                  <a:lnSpc>
                    <a:spcPts val="3000"/>
                  </a:lnSpc>
                  <a:buFont typeface="Arial" panose="020B0604020202020204" pitchFamily="34" charset="0"/>
                  <a:buChar char="•"/>
                </a:pPr>
                <a:r>
                  <a:rPr lang="en-US" sz="2000" spc="100" dirty="0">
                    <a:solidFill>
                      <a:srgbClr val="191919"/>
                    </a:solidFill>
                    <a:latin typeface="Open Sans 1"/>
                  </a:rPr>
                  <a:t>Types of big data</a:t>
                </a:r>
              </a:p>
              <a:p>
                <a:pPr marL="342900" indent="-342900">
                  <a:lnSpc>
                    <a:spcPts val="3000"/>
                  </a:lnSpc>
                  <a:buFont typeface="Arial" panose="020B0604020202020204" pitchFamily="34" charset="0"/>
                  <a:buChar char="•"/>
                </a:pPr>
                <a:r>
                  <a:rPr lang="en-US" sz="2000" spc="100" dirty="0">
                    <a:solidFill>
                      <a:srgbClr val="191919"/>
                    </a:solidFill>
                    <a:latin typeface="Open Sans 1"/>
                  </a:rPr>
                  <a:t>Big data sources</a:t>
                </a:r>
              </a:p>
            </p:txBody>
          </p:sp>
          <p:sp>
            <p:nvSpPr>
              <p:cNvPr id="18" name="AutoShape 5">
                <a:extLst>
                  <a:ext uri="{FF2B5EF4-FFF2-40B4-BE49-F238E27FC236}">
                    <a16:creationId xmlns:a16="http://schemas.microsoft.com/office/drawing/2014/main" id="{B6213765-3FA7-45A8-8E35-EBCDB0C7D0BB}"/>
                  </a:ext>
                </a:extLst>
              </p:cNvPr>
              <p:cNvSpPr/>
              <p:nvPr/>
            </p:nvSpPr>
            <p:spPr>
              <a:xfrm>
                <a:off x="11396877" y="3668057"/>
                <a:ext cx="4777276" cy="1644902"/>
              </a:xfrm>
              <a:prstGeom prst="rect">
                <a:avLst/>
              </a:prstGeom>
              <a:solidFill>
                <a:srgbClr val="86EAE9"/>
              </a:solidFill>
            </p:spPr>
          </p:sp>
          <p:sp>
            <p:nvSpPr>
              <p:cNvPr id="19" name="TextBox 6">
                <a:extLst>
                  <a:ext uri="{FF2B5EF4-FFF2-40B4-BE49-F238E27FC236}">
                    <a16:creationId xmlns:a16="http://schemas.microsoft.com/office/drawing/2014/main" id="{0618835B-9724-41BA-B31A-6D9D86DB4FB6}"/>
                  </a:ext>
                </a:extLst>
              </p:cNvPr>
              <p:cNvSpPr txBox="1"/>
              <p:nvPr/>
            </p:nvSpPr>
            <p:spPr>
              <a:xfrm>
                <a:off x="12934275" y="4267242"/>
                <a:ext cx="3235874" cy="417957"/>
              </a:xfrm>
              <a:prstGeom prst="rect">
                <a:avLst/>
              </a:prstGeom>
            </p:spPr>
            <p:txBody>
              <a:bodyPr lIns="0" tIns="0" rIns="0" bIns="0" rtlCol="0" anchor="t">
                <a:spAutoFit/>
              </a:bodyPr>
              <a:lstStyle/>
              <a:p>
                <a:pPr marL="0" lvl="0" indent="0" algn="l">
                  <a:lnSpc>
                    <a:spcPts val="3354"/>
                  </a:lnSpc>
                  <a:spcBef>
                    <a:spcPct val="0"/>
                  </a:spcBef>
                </a:pPr>
                <a:r>
                  <a:rPr lang="en-US" sz="2600" u="none" spc="101" dirty="0">
                    <a:solidFill>
                      <a:srgbClr val="FFFFFF"/>
                    </a:solidFill>
                    <a:latin typeface="Open Sans 1 Bold"/>
                  </a:rPr>
                  <a:t>BIG DATA</a:t>
                </a:r>
              </a:p>
            </p:txBody>
          </p:sp>
          <p:grpSp>
            <p:nvGrpSpPr>
              <p:cNvPr id="21" name="Group 29">
                <a:extLst>
                  <a:ext uri="{FF2B5EF4-FFF2-40B4-BE49-F238E27FC236}">
                    <a16:creationId xmlns:a16="http://schemas.microsoft.com/office/drawing/2014/main" id="{AD120BC3-D5A1-4077-84EA-F4ECB131DB68}"/>
                  </a:ext>
                </a:extLst>
              </p:cNvPr>
              <p:cNvGrpSpPr/>
              <p:nvPr/>
            </p:nvGrpSpPr>
            <p:grpSpPr>
              <a:xfrm>
                <a:off x="11822637" y="3720883"/>
                <a:ext cx="783092" cy="1539250"/>
                <a:chOff x="0" y="0"/>
                <a:chExt cx="1044123" cy="2052334"/>
              </a:xfrm>
            </p:grpSpPr>
            <p:pic>
              <p:nvPicPr>
                <p:cNvPr id="22" name="Picture 30">
                  <a:extLst>
                    <a:ext uri="{FF2B5EF4-FFF2-40B4-BE49-F238E27FC236}">
                      <a16:creationId xmlns:a16="http://schemas.microsoft.com/office/drawing/2014/main" id="{6F732551-8619-4B54-9915-28B18700EE1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24562" r="24562"/>
                <a:stretch>
                  <a:fillRect/>
                </a:stretch>
              </p:blipFill>
              <p:spPr>
                <a:xfrm>
                  <a:off x="0" y="0"/>
                  <a:ext cx="1044123" cy="2052334"/>
                </a:xfrm>
                <a:prstGeom prst="rect">
                  <a:avLst/>
                </a:prstGeom>
              </p:spPr>
            </p:pic>
            <p:sp>
              <p:nvSpPr>
                <p:cNvPr id="23" name="TextBox 31">
                  <a:extLst>
                    <a:ext uri="{FF2B5EF4-FFF2-40B4-BE49-F238E27FC236}">
                      <a16:creationId xmlns:a16="http://schemas.microsoft.com/office/drawing/2014/main" id="{ECE1F607-2C0B-4DC0-97FF-063FF04CF780}"/>
                    </a:ext>
                  </a:extLst>
                </p:cNvPr>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6EAE9"/>
                      </a:solidFill>
                      <a:latin typeface="Aileron Heavy"/>
                    </a:rPr>
                    <a:t>01</a:t>
                  </a:r>
                </a:p>
              </p:txBody>
            </p:sp>
          </p:grpSp>
        </p:grpSp>
      </p:grpSp>
    </p:spTree>
    <p:custDataLst>
      <p:tags r:id="rId1"/>
    </p:custDataLst>
    <p:extLst>
      <p:ext uri="{BB962C8B-B14F-4D97-AF65-F5344CB8AC3E}">
        <p14:creationId xmlns:p14="http://schemas.microsoft.com/office/powerpoint/2010/main" val="731526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495300"/>
            <a:ext cx="18278588" cy="8724900"/>
          </a:xfrm>
          <a:prstGeom prst="rect">
            <a:avLst/>
          </a:prstGeom>
          <a:solidFill>
            <a:srgbClr val="46B3E3"/>
          </a:solidFill>
        </p:spPr>
      </p:sp>
      <p:sp>
        <p:nvSpPr>
          <p:cNvPr id="4" name="TextBox 4"/>
          <p:cNvSpPr txBox="1"/>
          <p:nvPr/>
        </p:nvSpPr>
        <p:spPr>
          <a:xfrm>
            <a:off x="7696200" y="624646"/>
            <a:ext cx="9220200" cy="6950749"/>
          </a:xfrm>
          <a:prstGeom prst="rect">
            <a:avLst/>
          </a:prstGeom>
        </p:spPr>
        <p:txBody>
          <a:bodyPr wrap="square" lIns="0" tIns="0" rIns="0" bIns="0" rtlCol="0" anchor="t">
            <a:spAutoFit/>
          </a:bodyPr>
          <a:lstStyle/>
          <a:p>
            <a:pPr>
              <a:lnSpc>
                <a:spcPts val="6110"/>
              </a:lnSpc>
            </a:pPr>
            <a:r>
              <a:rPr lang="en-US" sz="3200" spc="54" dirty="0">
                <a:solidFill>
                  <a:schemeClr val="bg1"/>
                </a:solidFill>
                <a:latin typeface="Open Sans 1"/>
              </a:rPr>
              <a:t>Big data is the term for a collection of data sets so large and complex that it becomes difficult to process using on-hand database management tools or traditional data processing applications. </a:t>
            </a:r>
          </a:p>
          <a:p>
            <a:pPr>
              <a:lnSpc>
                <a:spcPts val="6110"/>
              </a:lnSpc>
            </a:pPr>
            <a:endParaRPr lang="en-US" sz="3200" spc="54" dirty="0">
              <a:solidFill>
                <a:schemeClr val="bg1"/>
              </a:solidFill>
              <a:latin typeface="Open Sans 1"/>
            </a:endParaRPr>
          </a:p>
          <a:p>
            <a:pPr>
              <a:lnSpc>
                <a:spcPts val="6110"/>
              </a:lnSpc>
            </a:pPr>
            <a:r>
              <a:rPr lang="en-US" sz="3200" spc="54" dirty="0">
                <a:solidFill>
                  <a:schemeClr val="bg1"/>
                </a:solidFill>
                <a:latin typeface="Open Sans 1"/>
              </a:rPr>
              <a:t>The challenges include capture, curation, storage, search, sharing, transfer, analysis, and visualization. </a:t>
            </a:r>
          </a:p>
        </p:txBody>
      </p:sp>
      <p:sp>
        <p:nvSpPr>
          <p:cNvPr id="5" name="TextBox 4">
            <a:extLst>
              <a:ext uri="{FF2B5EF4-FFF2-40B4-BE49-F238E27FC236}">
                <a16:creationId xmlns:a16="http://schemas.microsoft.com/office/drawing/2014/main" id="{809AB935-593A-44CA-B457-AB70A01D8383}"/>
              </a:ext>
            </a:extLst>
          </p:cNvPr>
          <p:cNvSpPr txBox="1"/>
          <p:nvPr/>
        </p:nvSpPr>
        <p:spPr>
          <a:xfrm>
            <a:off x="762001" y="2476500"/>
            <a:ext cx="5867400" cy="3247043"/>
          </a:xfrm>
          <a:prstGeom prst="rect">
            <a:avLst/>
          </a:prstGeom>
        </p:spPr>
        <p:txBody>
          <a:bodyPr wrap="square" lIns="0" tIns="0" rIns="0" bIns="0" rtlCol="0" anchor="t">
            <a:spAutoFit/>
          </a:bodyPr>
          <a:lstStyle/>
          <a:p>
            <a:r>
              <a:rPr lang="en-US" sz="7200" dirty="0">
                <a:solidFill>
                  <a:srgbClr val="FFFFFF"/>
                </a:solidFill>
                <a:latin typeface="Open Sans 1 Bold"/>
              </a:rPr>
              <a:t>What is</a:t>
            </a:r>
            <a:r>
              <a:rPr lang="en-US" sz="11500" dirty="0">
                <a:solidFill>
                  <a:srgbClr val="FFFFFF"/>
                </a:solidFill>
                <a:latin typeface="Open Sans 1 Bold"/>
              </a:rPr>
              <a:t> </a:t>
            </a:r>
          </a:p>
          <a:p>
            <a:r>
              <a:rPr lang="en-US" sz="9600" dirty="0">
                <a:solidFill>
                  <a:srgbClr val="FFFFFF"/>
                </a:solidFill>
                <a:latin typeface="Open Sans 1 Bold"/>
              </a:rPr>
              <a:t>Big Data? </a:t>
            </a:r>
            <a:endParaRPr lang="en-US" sz="13800" dirty="0">
              <a:solidFill>
                <a:srgbClr val="FFFFFF"/>
              </a:solidFill>
              <a:latin typeface="Open Sans 1 Bold"/>
            </a:endParaRPr>
          </a:p>
        </p:txBody>
      </p:sp>
    </p:spTree>
    <p:custDataLst>
      <p:tags r:id="rId1"/>
    </p:custDataLst>
    <p:extLst>
      <p:ext uri="{BB962C8B-B14F-4D97-AF65-F5344CB8AC3E}">
        <p14:creationId xmlns:p14="http://schemas.microsoft.com/office/powerpoint/2010/main" val="538441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78588" cy="1416753"/>
          </a:xfrm>
          <a:prstGeom prst="rect">
            <a:avLst/>
          </a:prstGeom>
          <a:solidFill>
            <a:srgbClr val="46B3E3"/>
          </a:solidFill>
        </p:spPr>
      </p:sp>
      <p:sp>
        <p:nvSpPr>
          <p:cNvPr id="4" name="TextBox 4"/>
          <p:cNvSpPr txBox="1"/>
          <p:nvPr/>
        </p:nvSpPr>
        <p:spPr>
          <a:xfrm>
            <a:off x="1028700" y="269240"/>
            <a:ext cx="11761829" cy="759460"/>
          </a:xfrm>
          <a:prstGeom prst="rect">
            <a:avLst/>
          </a:prstGeom>
        </p:spPr>
        <p:txBody>
          <a:bodyPr lIns="0" tIns="0" rIns="0" bIns="0" rtlCol="0" anchor="t">
            <a:spAutoFit/>
          </a:bodyPr>
          <a:lstStyle/>
          <a:p>
            <a:pPr>
              <a:lnSpc>
                <a:spcPts val="6110"/>
              </a:lnSpc>
            </a:pPr>
            <a:r>
              <a:rPr lang="en-US" sz="4700" dirty="0">
                <a:solidFill>
                  <a:srgbClr val="FFFFFF"/>
                </a:solidFill>
                <a:latin typeface="Open Sans 1 Bold"/>
              </a:rPr>
              <a:t>Types of Big Data</a:t>
            </a:r>
          </a:p>
        </p:txBody>
      </p:sp>
      <p:grpSp>
        <p:nvGrpSpPr>
          <p:cNvPr id="53" name="Group 52">
            <a:extLst>
              <a:ext uri="{FF2B5EF4-FFF2-40B4-BE49-F238E27FC236}">
                <a16:creationId xmlns:a16="http://schemas.microsoft.com/office/drawing/2014/main" id="{21400A79-2E9E-4865-AD83-B1E993B695AF}"/>
              </a:ext>
            </a:extLst>
          </p:cNvPr>
          <p:cNvGrpSpPr/>
          <p:nvPr/>
        </p:nvGrpSpPr>
        <p:grpSpPr>
          <a:xfrm>
            <a:off x="2967094" y="2476500"/>
            <a:ext cx="12344400" cy="7190152"/>
            <a:chOff x="1633059" y="1545928"/>
            <a:chExt cx="8925882" cy="5480411"/>
          </a:xfrm>
        </p:grpSpPr>
        <p:sp>
          <p:nvSpPr>
            <p:cNvPr id="54" name="Rectangle: Rounded Corners 53">
              <a:extLst>
                <a:ext uri="{FF2B5EF4-FFF2-40B4-BE49-F238E27FC236}">
                  <a16:creationId xmlns:a16="http://schemas.microsoft.com/office/drawing/2014/main" id="{50A8EB6B-DA4E-4FDD-9E8F-25A87E3F9627}"/>
                </a:ext>
              </a:extLst>
            </p:cNvPr>
            <p:cNvSpPr/>
            <p:nvPr/>
          </p:nvSpPr>
          <p:spPr>
            <a:xfrm>
              <a:off x="1973259" y="1545928"/>
              <a:ext cx="1800000" cy="3240000"/>
            </a:xfrm>
            <a:prstGeom prst="roundRect">
              <a:avLst>
                <a:gd name="adj" fmla="val 8200"/>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Georgia" panose="02040502050405020303" pitchFamily="18" charset="0"/>
                <a:ea typeface="+mn-ea"/>
                <a:cs typeface="+mn-cs"/>
              </a:endParaRPr>
            </a:p>
          </p:txBody>
        </p:sp>
        <p:sp>
          <p:nvSpPr>
            <p:cNvPr id="55" name="Rectangle: Rounded Corners 54">
              <a:extLst>
                <a:ext uri="{FF2B5EF4-FFF2-40B4-BE49-F238E27FC236}">
                  <a16:creationId xmlns:a16="http://schemas.microsoft.com/office/drawing/2014/main" id="{6AE69B91-EEB7-45F9-84B5-FE8C12AA2A0D}"/>
                </a:ext>
              </a:extLst>
            </p:cNvPr>
            <p:cNvSpPr/>
            <p:nvPr/>
          </p:nvSpPr>
          <p:spPr>
            <a:xfrm>
              <a:off x="1793259" y="2085928"/>
              <a:ext cx="2160000" cy="2160000"/>
            </a:xfrm>
            <a:prstGeom prst="roundRect">
              <a:avLst>
                <a:gd name="adj" fmla="val 8200"/>
              </a:avLst>
            </a:prstGeom>
            <a:solidFill>
              <a:srgbClr val="00B0F0">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Georgia" panose="02040502050405020303" pitchFamily="18" charset="0"/>
                <a:ea typeface="+mn-ea"/>
                <a:cs typeface="+mn-cs"/>
              </a:endParaRPr>
            </a:p>
          </p:txBody>
        </p:sp>
        <p:sp>
          <p:nvSpPr>
            <p:cNvPr id="56" name="Rectangle: Rounded Corners 55">
              <a:extLst>
                <a:ext uri="{FF2B5EF4-FFF2-40B4-BE49-F238E27FC236}">
                  <a16:creationId xmlns:a16="http://schemas.microsoft.com/office/drawing/2014/main" id="{E2A2B094-C93B-4E04-9131-8735D519A854}"/>
                </a:ext>
              </a:extLst>
            </p:cNvPr>
            <p:cNvSpPr/>
            <p:nvPr/>
          </p:nvSpPr>
          <p:spPr>
            <a:xfrm>
              <a:off x="1883259" y="2175928"/>
              <a:ext cx="1980000" cy="1980000"/>
            </a:xfrm>
            <a:prstGeom prst="roundRect">
              <a:avLst>
                <a:gd name="adj" fmla="val 82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Georgia" panose="02040502050405020303" pitchFamily="18" charset="0"/>
                <a:ea typeface="+mn-ea"/>
                <a:cs typeface="+mn-cs"/>
              </a:endParaRPr>
            </a:p>
          </p:txBody>
        </p:sp>
        <p:cxnSp>
          <p:nvCxnSpPr>
            <p:cNvPr id="57" name="Straight Connector 56">
              <a:extLst>
                <a:ext uri="{FF2B5EF4-FFF2-40B4-BE49-F238E27FC236}">
                  <a16:creationId xmlns:a16="http://schemas.microsoft.com/office/drawing/2014/main" id="{558A8DD3-316D-403F-B411-A107503D77D4}"/>
                </a:ext>
              </a:extLst>
            </p:cNvPr>
            <p:cNvCxnSpPr/>
            <p:nvPr/>
          </p:nvCxnSpPr>
          <p:spPr>
            <a:xfrm>
              <a:off x="2598031" y="2175928"/>
              <a:ext cx="0" cy="1980000"/>
            </a:xfrm>
            <a:prstGeom prst="line">
              <a:avLst/>
            </a:prstGeom>
            <a:noFill/>
            <a:ln w="12700" cap="flat" cmpd="sng" algn="ctr">
              <a:solidFill>
                <a:sysClr val="windowText" lastClr="000000">
                  <a:lumMod val="95000"/>
                  <a:lumOff val="5000"/>
                </a:sysClr>
              </a:solidFill>
              <a:prstDash val="solid"/>
              <a:miter lim="800000"/>
            </a:ln>
            <a:effectLst/>
          </p:spPr>
        </p:cxnSp>
        <p:cxnSp>
          <p:nvCxnSpPr>
            <p:cNvPr id="58" name="Straight Connector 57">
              <a:extLst>
                <a:ext uri="{FF2B5EF4-FFF2-40B4-BE49-F238E27FC236}">
                  <a16:creationId xmlns:a16="http://schemas.microsoft.com/office/drawing/2014/main" id="{F2D3C449-9B2D-45D1-A2C5-462BC0057A39}"/>
                </a:ext>
              </a:extLst>
            </p:cNvPr>
            <p:cNvCxnSpPr/>
            <p:nvPr/>
          </p:nvCxnSpPr>
          <p:spPr>
            <a:xfrm>
              <a:off x="1883259" y="2819218"/>
              <a:ext cx="1980000" cy="0"/>
            </a:xfrm>
            <a:prstGeom prst="line">
              <a:avLst/>
            </a:prstGeom>
            <a:noFill/>
            <a:ln w="12700" cap="flat" cmpd="sng" algn="ctr">
              <a:solidFill>
                <a:sysClr val="windowText" lastClr="000000">
                  <a:lumMod val="95000"/>
                  <a:lumOff val="5000"/>
                </a:sysClr>
              </a:solidFill>
              <a:prstDash val="solid"/>
              <a:miter lim="800000"/>
            </a:ln>
            <a:effectLst/>
          </p:spPr>
        </p:cxnSp>
        <p:cxnSp>
          <p:nvCxnSpPr>
            <p:cNvPr id="59" name="Straight Connector 58">
              <a:extLst>
                <a:ext uri="{FF2B5EF4-FFF2-40B4-BE49-F238E27FC236}">
                  <a16:creationId xmlns:a16="http://schemas.microsoft.com/office/drawing/2014/main" id="{7545B859-9032-4F76-A085-C83875ADBE7C}"/>
                </a:ext>
              </a:extLst>
            </p:cNvPr>
            <p:cNvCxnSpPr/>
            <p:nvPr/>
          </p:nvCxnSpPr>
          <p:spPr>
            <a:xfrm>
              <a:off x="1883259" y="3512638"/>
              <a:ext cx="1980000" cy="0"/>
            </a:xfrm>
            <a:prstGeom prst="line">
              <a:avLst/>
            </a:prstGeom>
            <a:noFill/>
            <a:ln w="12700" cap="flat" cmpd="sng" algn="ctr">
              <a:solidFill>
                <a:sysClr val="windowText" lastClr="000000">
                  <a:lumMod val="95000"/>
                  <a:lumOff val="5000"/>
                </a:sysClr>
              </a:solidFill>
              <a:prstDash val="solid"/>
              <a:miter lim="800000"/>
            </a:ln>
            <a:effectLst/>
          </p:spPr>
        </p:cxnSp>
        <p:sp>
          <p:nvSpPr>
            <p:cNvPr id="60" name="Rectangle 59">
              <a:extLst>
                <a:ext uri="{FF2B5EF4-FFF2-40B4-BE49-F238E27FC236}">
                  <a16:creationId xmlns:a16="http://schemas.microsoft.com/office/drawing/2014/main" id="{883C929B-C5F6-4A42-8251-A88B34F37C7C}"/>
                </a:ext>
              </a:extLst>
            </p:cNvPr>
            <p:cNvSpPr/>
            <p:nvPr/>
          </p:nvSpPr>
          <p:spPr>
            <a:xfrm>
              <a:off x="1633059" y="5079237"/>
              <a:ext cx="2480400" cy="100873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Lato" panose="020F0502020204030203" pitchFamily="34" charset="0"/>
                </a:rPr>
                <a:t>Any data that can be processed, accessed and stored as a fixed-format is named structured data.</a:t>
              </a:r>
              <a:endParaRPr kumimoji="0" lang="en-IN" sz="2000" b="0" i="0" u="none" strike="noStrike" kern="0" cap="none" spc="0" normalizeH="0" baseline="0" noProof="0" dirty="0">
                <a:ln>
                  <a:noFill/>
                </a:ln>
                <a:effectLst/>
                <a:uLnTx/>
                <a:uFillTx/>
                <a:latin typeface="Georgia" panose="02040502050405020303" pitchFamily="18" charset="0"/>
                <a:ea typeface="Cambria" panose="02040503050406030204" pitchFamily="18" charset="0"/>
              </a:endParaRPr>
            </a:p>
          </p:txBody>
        </p:sp>
        <p:sp>
          <p:nvSpPr>
            <p:cNvPr id="61" name="Rectangle 60">
              <a:extLst>
                <a:ext uri="{FF2B5EF4-FFF2-40B4-BE49-F238E27FC236}">
                  <a16:creationId xmlns:a16="http://schemas.microsoft.com/office/drawing/2014/main" id="{7B50D0F4-5930-4159-8954-9E47BD6AF4E6}"/>
                </a:ext>
              </a:extLst>
            </p:cNvPr>
            <p:cNvSpPr/>
            <p:nvPr/>
          </p:nvSpPr>
          <p:spPr>
            <a:xfrm>
              <a:off x="2093239" y="1626819"/>
              <a:ext cx="1560042"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white"/>
                  </a:solidFill>
                  <a:effectLst/>
                  <a:uLnTx/>
                  <a:uFillTx/>
                  <a:latin typeface="Georgia" panose="02040502050405020303" pitchFamily="18" charset="0"/>
                  <a:ea typeface="Cambria" panose="02040503050406030204" pitchFamily="18" charset="0"/>
                </a:rPr>
                <a:t>Unstructured</a:t>
              </a:r>
            </a:p>
          </p:txBody>
        </p:sp>
        <p:sp>
          <p:nvSpPr>
            <p:cNvPr id="62" name="Rectangle: Rounded Corners 61">
              <a:extLst>
                <a:ext uri="{FF2B5EF4-FFF2-40B4-BE49-F238E27FC236}">
                  <a16:creationId xmlns:a16="http://schemas.microsoft.com/office/drawing/2014/main" id="{1A873D77-37E5-41C1-959D-DB74D93C71C1}"/>
                </a:ext>
              </a:extLst>
            </p:cNvPr>
            <p:cNvSpPr/>
            <p:nvPr/>
          </p:nvSpPr>
          <p:spPr>
            <a:xfrm>
              <a:off x="5196000" y="1545928"/>
              <a:ext cx="1800000" cy="3240000"/>
            </a:xfrm>
            <a:prstGeom prst="roundRect">
              <a:avLst>
                <a:gd name="adj" fmla="val 8200"/>
              </a:avLst>
            </a:prstGeom>
            <a:solidFill>
              <a:srgbClr val="29C6F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Georgia" panose="02040502050405020303" pitchFamily="18" charset="0"/>
                <a:ea typeface="+mn-ea"/>
                <a:cs typeface="+mn-cs"/>
              </a:endParaRPr>
            </a:p>
          </p:txBody>
        </p:sp>
        <p:sp>
          <p:nvSpPr>
            <p:cNvPr id="63" name="Rectangle: Rounded Corners 62">
              <a:extLst>
                <a:ext uri="{FF2B5EF4-FFF2-40B4-BE49-F238E27FC236}">
                  <a16:creationId xmlns:a16="http://schemas.microsoft.com/office/drawing/2014/main" id="{006FC5D7-8520-495C-BBA3-6A45CEDACF1E}"/>
                </a:ext>
              </a:extLst>
            </p:cNvPr>
            <p:cNvSpPr/>
            <p:nvPr/>
          </p:nvSpPr>
          <p:spPr>
            <a:xfrm>
              <a:off x="5016000" y="2085928"/>
              <a:ext cx="2160000" cy="2160000"/>
            </a:xfrm>
            <a:prstGeom prst="roundRect">
              <a:avLst>
                <a:gd name="adj" fmla="val 8200"/>
              </a:avLst>
            </a:prstGeom>
            <a:solidFill>
              <a:srgbClr val="33C1FF">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Georgia" panose="02040502050405020303" pitchFamily="18" charset="0"/>
                <a:ea typeface="+mn-ea"/>
                <a:cs typeface="+mn-cs"/>
              </a:endParaRPr>
            </a:p>
          </p:txBody>
        </p:sp>
        <p:sp>
          <p:nvSpPr>
            <p:cNvPr id="64" name="Rectangle: Rounded Corners 63">
              <a:extLst>
                <a:ext uri="{FF2B5EF4-FFF2-40B4-BE49-F238E27FC236}">
                  <a16:creationId xmlns:a16="http://schemas.microsoft.com/office/drawing/2014/main" id="{4AD2FDCD-606C-4705-B165-35424A618684}"/>
                </a:ext>
              </a:extLst>
            </p:cNvPr>
            <p:cNvSpPr/>
            <p:nvPr/>
          </p:nvSpPr>
          <p:spPr>
            <a:xfrm>
              <a:off x="5106000" y="2175928"/>
              <a:ext cx="1980000" cy="1980000"/>
            </a:xfrm>
            <a:prstGeom prst="roundRect">
              <a:avLst>
                <a:gd name="adj" fmla="val 82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Georgia" panose="02040502050405020303" pitchFamily="18" charset="0"/>
                <a:ea typeface="+mn-ea"/>
                <a:cs typeface="+mn-cs"/>
              </a:endParaRPr>
            </a:p>
          </p:txBody>
        </p:sp>
        <p:cxnSp>
          <p:nvCxnSpPr>
            <p:cNvPr id="65" name="Straight Connector 64">
              <a:extLst>
                <a:ext uri="{FF2B5EF4-FFF2-40B4-BE49-F238E27FC236}">
                  <a16:creationId xmlns:a16="http://schemas.microsoft.com/office/drawing/2014/main" id="{2951025B-7CB3-4BC6-A797-903D6D579A81}"/>
                </a:ext>
              </a:extLst>
            </p:cNvPr>
            <p:cNvCxnSpPr/>
            <p:nvPr/>
          </p:nvCxnSpPr>
          <p:spPr>
            <a:xfrm>
              <a:off x="5820772" y="2175928"/>
              <a:ext cx="0" cy="1980000"/>
            </a:xfrm>
            <a:prstGeom prst="line">
              <a:avLst/>
            </a:prstGeom>
            <a:noFill/>
            <a:ln w="12700" cap="flat" cmpd="sng" algn="ctr">
              <a:solidFill>
                <a:sysClr val="windowText" lastClr="000000">
                  <a:lumMod val="95000"/>
                  <a:lumOff val="5000"/>
                </a:sysClr>
              </a:solidFill>
              <a:prstDash val="solid"/>
              <a:miter lim="800000"/>
            </a:ln>
            <a:effectLst/>
          </p:spPr>
        </p:cxnSp>
        <p:cxnSp>
          <p:nvCxnSpPr>
            <p:cNvPr id="66" name="Straight Connector 65">
              <a:extLst>
                <a:ext uri="{FF2B5EF4-FFF2-40B4-BE49-F238E27FC236}">
                  <a16:creationId xmlns:a16="http://schemas.microsoft.com/office/drawing/2014/main" id="{381F51F7-C185-4D31-8B78-6CEF64894144}"/>
                </a:ext>
              </a:extLst>
            </p:cNvPr>
            <p:cNvCxnSpPr/>
            <p:nvPr/>
          </p:nvCxnSpPr>
          <p:spPr>
            <a:xfrm>
              <a:off x="5106000" y="2819218"/>
              <a:ext cx="1980000" cy="0"/>
            </a:xfrm>
            <a:prstGeom prst="line">
              <a:avLst/>
            </a:prstGeom>
            <a:noFill/>
            <a:ln w="12700" cap="flat" cmpd="sng" algn="ctr">
              <a:solidFill>
                <a:sysClr val="windowText" lastClr="000000">
                  <a:lumMod val="95000"/>
                  <a:lumOff val="5000"/>
                </a:sysClr>
              </a:solidFill>
              <a:prstDash val="solid"/>
              <a:miter lim="800000"/>
            </a:ln>
            <a:effectLst/>
          </p:spPr>
        </p:cxnSp>
        <p:cxnSp>
          <p:nvCxnSpPr>
            <p:cNvPr id="67" name="Straight Connector 66">
              <a:extLst>
                <a:ext uri="{FF2B5EF4-FFF2-40B4-BE49-F238E27FC236}">
                  <a16:creationId xmlns:a16="http://schemas.microsoft.com/office/drawing/2014/main" id="{798E5A80-6986-4FE5-992D-267655A5BE11}"/>
                </a:ext>
              </a:extLst>
            </p:cNvPr>
            <p:cNvCxnSpPr/>
            <p:nvPr/>
          </p:nvCxnSpPr>
          <p:spPr>
            <a:xfrm>
              <a:off x="5106000" y="3512638"/>
              <a:ext cx="1980000" cy="0"/>
            </a:xfrm>
            <a:prstGeom prst="line">
              <a:avLst/>
            </a:prstGeom>
            <a:noFill/>
            <a:ln w="12700" cap="flat" cmpd="sng" algn="ctr">
              <a:solidFill>
                <a:sysClr val="windowText" lastClr="000000">
                  <a:lumMod val="95000"/>
                  <a:lumOff val="5000"/>
                </a:sysClr>
              </a:solidFill>
              <a:prstDash val="solid"/>
              <a:miter lim="800000"/>
            </a:ln>
            <a:effectLst/>
          </p:spPr>
        </p:cxnSp>
        <p:sp>
          <p:nvSpPr>
            <p:cNvPr id="68" name="Rectangle 67">
              <a:extLst>
                <a:ext uri="{FF2B5EF4-FFF2-40B4-BE49-F238E27FC236}">
                  <a16:creationId xmlns:a16="http://schemas.microsoft.com/office/drawing/2014/main" id="{9775B99C-D364-4276-9CD0-E87D6932DBE5}"/>
                </a:ext>
              </a:extLst>
            </p:cNvPr>
            <p:cNvSpPr/>
            <p:nvPr/>
          </p:nvSpPr>
          <p:spPr>
            <a:xfrm>
              <a:off x="5456245" y="1626819"/>
              <a:ext cx="1279517"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white"/>
                  </a:solidFill>
                  <a:effectLst/>
                  <a:uLnTx/>
                  <a:uFillTx/>
                  <a:latin typeface="Georgia" panose="02040502050405020303" pitchFamily="18" charset="0"/>
                  <a:ea typeface="Cambria" panose="02040503050406030204" pitchFamily="18" charset="0"/>
                </a:rPr>
                <a:t>Structured</a:t>
              </a:r>
            </a:p>
          </p:txBody>
        </p:sp>
        <p:sp>
          <p:nvSpPr>
            <p:cNvPr id="69" name="Rectangle 68">
              <a:extLst>
                <a:ext uri="{FF2B5EF4-FFF2-40B4-BE49-F238E27FC236}">
                  <a16:creationId xmlns:a16="http://schemas.microsoft.com/office/drawing/2014/main" id="{C45CC957-DEAD-429D-AF67-92210B1F37EB}"/>
                </a:ext>
              </a:extLst>
            </p:cNvPr>
            <p:cNvSpPr/>
            <p:nvPr/>
          </p:nvSpPr>
          <p:spPr>
            <a:xfrm>
              <a:off x="4855800" y="5079237"/>
              <a:ext cx="2480400" cy="147792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proxima_novaregular"/>
                </a:rPr>
                <a:t>Unstructured data refers to the data that lacks any specific form or structure whatsoever. This makes it very difficult and time-consuming to process and analyze unstructured data.</a:t>
              </a:r>
              <a:endParaRPr kumimoji="0" lang="en-IN" sz="2000" b="0" i="0" u="none" strike="noStrike" kern="0" cap="none" spc="0" normalizeH="0" baseline="0" noProof="0" dirty="0">
                <a:ln>
                  <a:noFill/>
                </a:ln>
                <a:effectLst/>
                <a:uLnTx/>
                <a:uFillTx/>
                <a:latin typeface="Georgia" panose="02040502050405020303" pitchFamily="18" charset="0"/>
                <a:ea typeface="Cambria" panose="02040503050406030204" pitchFamily="18" charset="0"/>
              </a:endParaRPr>
            </a:p>
          </p:txBody>
        </p:sp>
        <p:sp>
          <p:nvSpPr>
            <p:cNvPr id="70" name="Rectangle: Rounded Corners 69">
              <a:extLst>
                <a:ext uri="{FF2B5EF4-FFF2-40B4-BE49-F238E27FC236}">
                  <a16:creationId xmlns:a16="http://schemas.microsoft.com/office/drawing/2014/main" id="{6F042E3B-362D-4C6C-B10C-D300D2F7D69A}"/>
                </a:ext>
              </a:extLst>
            </p:cNvPr>
            <p:cNvSpPr/>
            <p:nvPr/>
          </p:nvSpPr>
          <p:spPr>
            <a:xfrm>
              <a:off x="8418741" y="1545928"/>
              <a:ext cx="1800000" cy="3240000"/>
            </a:xfrm>
            <a:prstGeom prst="roundRect">
              <a:avLst>
                <a:gd name="adj" fmla="val 8200"/>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Georgia" panose="02040502050405020303" pitchFamily="18" charset="0"/>
                <a:ea typeface="+mn-ea"/>
                <a:cs typeface="+mn-cs"/>
              </a:endParaRPr>
            </a:p>
          </p:txBody>
        </p:sp>
        <p:sp>
          <p:nvSpPr>
            <p:cNvPr id="71" name="Rectangle: Rounded Corners 70">
              <a:extLst>
                <a:ext uri="{FF2B5EF4-FFF2-40B4-BE49-F238E27FC236}">
                  <a16:creationId xmlns:a16="http://schemas.microsoft.com/office/drawing/2014/main" id="{BCF37ED1-0472-49A9-9AEF-FEC2A5ACF782}"/>
                </a:ext>
              </a:extLst>
            </p:cNvPr>
            <p:cNvSpPr/>
            <p:nvPr/>
          </p:nvSpPr>
          <p:spPr>
            <a:xfrm>
              <a:off x="8238741" y="2085928"/>
              <a:ext cx="2160000" cy="2160000"/>
            </a:xfrm>
            <a:prstGeom prst="roundRect">
              <a:avLst>
                <a:gd name="adj" fmla="val 8200"/>
              </a:avLst>
            </a:prstGeom>
            <a:solidFill>
              <a:srgbClr val="00B0F0">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Georgia" panose="02040502050405020303" pitchFamily="18" charset="0"/>
                <a:ea typeface="+mn-ea"/>
                <a:cs typeface="+mn-cs"/>
              </a:endParaRPr>
            </a:p>
          </p:txBody>
        </p:sp>
        <p:sp>
          <p:nvSpPr>
            <p:cNvPr id="72" name="Rectangle: Rounded Corners 71">
              <a:extLst>
                <a:ext uri="{FF2B5EF4-FFF2-40B4-BE49-F238E27FC236}">
                  <a16:creationId xmlns:a16="http://schemas.microsoft.com/office/drawing/2014/main" id="{DBEEEFC0-FF3C-42E2-AC07-724C40501921}"/>
                </a:ext>
              </a:extLst>
            </p:cNvPr>
            <p:cNvSpPr/>
            <p:nvPr/>
          </p:nvSpPr>
          <p:spPr>
            <a:xfrm>
              <a:off x="8328741" y="2175928"/>
              <a:ext cx="1980000" cy="1980000"/>
            </a:xfrm>
            <a:prstGeom prst="roundRect">
              <a:avLst>
                <a:gd name="adj" fmla="val 8200"/>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Georgia" panose="02040502050405020303" pitchFamily="18" charset="0"/>
                <a:ea typeface="+mn-ea"/>
                <a:cs typeface="+mn-cs"/>
              </a:endParaRPr>
            </a:p>
          </p:txBody>
        </p:sp>
        <p:cxnSp>
          <p:nvCxnSpPr>
            <p:cNvPr id="73" name="Straight Connector 72">
              <a:extLst>
                <a:ext uri="{FF2B5EF4-FFF2-40B4-BE49-F238E27FC236}">
                  <a16:creationId xmlns:a16="http://schemas.microsoft.com/office/drawing/2014/main" id="{A3EB66EF-72A4-4D3D-B7EF-03BE43EBACEA}"/>
                </a:ext>
              </a:extLst>
            </p:cNvPr>
            <p:cNvCxnSpPr/>
            <p:nvPr/>
          </p:nvCxnSpPr>
          <p:spPr>
            <a:xfrm>
              <a:off x="9043513" y="2175928"/>
              <a:ext cx="0" cy="1980000"/>
            </a:xfrm>
            <a:prstGeom prst="line">
              <a:avLst/>
            </a:prstGeom>
            <a:noFill/>
            <a:ln w="12700" cap="flat" cmpd="sng" algn="ctr">
              <a:solidFill>
                <a:sysClr val="windowText" lastClr="000000">
                  <a:lumMod val="95000"/>
                  <a:lumOff val="5000"/>
                </a:sysClr>
              </a:solidFill>
              <a:prstDash val="solid"/>
              <a:miter lim="800000"/>
            </a:ln>
            <a:effectLst/>
          </p:spPr>
        </p:cxnSp>
        <p:cxnSp>
          <p:nvCxnSpPr>
            <p:cNvPr id="74" name="Straight Connector 73">
              <a:extLst>
                <a:ext uri="{FF2B5EF4-FFF2-40B4-BE49-F238E27FC236}">
                  <a16:creationId xmlns:a16="http://schemas.microsoft.com/office/drawing/2014/main" id="{533FFA1A-8F0F-420F-B669-6CA91CB5F438}"/>
                </a:ext>
              </a:extLst>
            </p:cNvPr>
            <p:cNvCxnSpPr/>
            <p:nvPr/>
          </p:nvCxnSpPr>
          <p:spPr>
            <a:xfrm>
              <a:off x="8328741" y="2819218"/>
              <a:ext cx="1980000" cy="0"/>
            </a:xfrm>
            <a:prstGeom prst="line">
              <a:avLst/>
            </a:prstGeom>
            <a:noFill/>
            <a:ln w="12700" cap="flat" cmpd="sng" algn="ctr">
              <a:solidFill>
                <a:sysClr val="windowText" lastClr="000000">
                  <a:lumMod val="95000"/>
                  <a:lumOff val="5000"/>
                </a:sysClr>
              </a:solidFill>
              <a:prstDash val="solid"/>
              <a:miter lim="800000"/>
            </a:ln>
            <a:effectLst/>
          </p:spPr>
        </p:cxnSp>
        <p:cxnSp>
          <p:nvCxnSpPr>
            <p:cNvPr id="75" name="Straight Connector 74">
              <a:extLst>
                <a:ext uri="{FF2B5EF4-FFF2-40B4-BE49-F238E27FC236}">
                  <a16:creationId xmlns:a16="http://schemas.microsoft.com/office/drawing/2014/main" id="{77C4F36C-DFBC-4ABF-96CC-97BFACB50244}"/>
                </a:ext>
              </a:extLst>
            </p:cNvPr>
            <p:cNvCxnSpPr/>
            <p:nvPr/>
          </p:nvCxnSpPr>
          <p:spPr>
            <a:xfrm>
              <a:off x="8328741" y="3512638"/>
              <a:ext cx="1980000" cy="0"/>
            </a:xfrm>
            <a:prstGeom prst="line">
              <a:avLst/>
            </a:prstGeom>
            <a:noFill/>
            <a:ln w="12700" cap="flat" cmpd="sng" algn="ctr">
              <a:solidFill>
                <a:sysClr val="windowText" lastClr="000000">
                  <a:lumMod val="95000"/>
                  <a:lumOff val="5000"/>
                </a:sysClr>
              </a:solidFill>
              <a:prstDash val="solid"/>
              <a:miter lim="800000"/>
            </a:ln>
            <a:effectLst/>
          </p:spPr>
        </p:cxnSp>
        <p:sp>
          <p:nvSpPr>
            <p:cNvPr id="76" name="Rectangle 75">
              <a:extLst>
                <a:ext uri="{FF2B5EF4-FFF2-40B4-BE49-F238E27FC236}">
                  <a16:creationId xmlns:a16="http://schemas.microsoft.com/office/drawing/2014/main" id="{A015E8A0-F64B-4051-9DBE-8053D7173177}"/>
                </a:ext>
              </a:extLst>
            </p:cNvPr>
            <p:cNvSpPr/>
            <p:nvPr/>
          </p:nvSpPr>
          <p:spPr>
            <a:xfrm>
              <a:off x="8394453" y="1626819"/>
              <a:ext cx="1848583"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white"/>
                  </a:solidFill>
                  <a:effectLst/>
                  <a:uLnTx/>
                  <a:uFillTx/>
                  <a:latin typeface="Georgia" panose="02040502050405020303" pitchFamily="18" charset="0"/>
                  <a:ea typeface="Cambria" panose="02040503050406030204" pitchFamily="18" charset="0"/>
                </a:rPr>
                <a:t>Semi-structured</a:t>
              </a:r>
            </a:p>
          </p:txBody>
        </p:sp>
        <p:sp>
          <p:nvSpPr>
            <p:cNvPr id="77" name="Rectangle 76">
              <a:extLst>
                <a:ext uri="{FF2B5EF4-FFF2-40B4-BE49-F238E27FC236}">
                  <a16:creationId xmlns:a16="http://schemas.microsoft.com/office/drawing/2014/main" id="{D8FCE689-E6E8-418F-8692-6F304F07F961}"/>
                </a:ext>
              </a:extLst>
            </p:cNvPr>
            <p:cNvSpPr/>
            <p:nvPr/>
          </p:nvSpPr>
          <p:spPr>
            <a:xfrm>
              <a:off x="8078541" y="5079237"/>
              <a:ext cx="2480400" cy="194710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effectLst/>
                  <a:uLnTx/>
                  <a:uFillTx/>
                  <a:latin typeface="urw-din"/>
                </a:rPr>
                <a:t>Semi-structured data is not bound by any rigid schema for data storage and handling. The data is not in the relational format and is not neatly organized into rows and columns like that in a spreadsheet.</a:t>
              </a:r>
              <a:endParaRPr kumimoji="0" lang="en-IN" sz="2000" b="0" i="0" u="none" strike="noStrike" kern="0" cap="none" spc="0" normalizeH="0" baseline="0" noProof="0" dirty="0">
                <a:ln>
                  <a:noFill/>
                </a:ln>
                <a:effectLst/>
                <a:uLnTx/>
                <a:uFillTx/>
                <a:latin typeface="Georgia" panose="02040502050405020303" pitchFamily="18" charset="0"/>
                <a:ea typeface="Cambria" panose="02040503050406030204" pitchFamily="18" charset="0"/>
              </a:endParaRPr>
            </a:p>
          </p:txBody>
        </p:sp>
        <p:pic>
          <p:nvPicPr>
            <p:cNvPr id="78" name="Graphic 77" descr="Stopwatch">
              <a:extLst>
                <a:ext uri="{FF2B5EF4-FFF2-40B4-BE49-F238E27FC236}">
                  <a16:creationId xmlns:a16="http://schemas.microsoft.com/office/drawing/2014/main" id="{8C88DA56-57B6-4F64-97FD-4957527C42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94707" y="2234218"/>
              <a:ext cx="540000" cy="540000"/>
            </a:xfrm>
            <a:prstGeom prst="rect">
              <a:avLst/>
            </a:prstGeom>
          </p:spPr>
        </p:pic>
        <p:pic>
          <p:nvPicPr>
            <p:cNvPr id="79" name="Graphic 78" descr="Music note">
              <a:extLst>
                <a:ext uri="{FF2B5EF4-FFF2-40B4-BE49-F238E27FC236}">
                  <a16:creationId xmlns:a16="http://schemas.microsoft.com/office/drawing/2014/main" id="{BA58F929-6B6E-41F6-9CA7-7D40FC2531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94707" y="3544770"/>
              <a:ext cx="540000" cy="540000"/>
            </a:xfrm>
            <a:prstGeom prst="rect">
              <a:avLst/>
            </a:prstGeom>
          </p:spPr>
        </p:pic>
        <p:pic>
          <p:nvPicPr>
            <p:cNvPr id="80" name="Graphic 79" descr="Map with pin">
              <a:extLst>
                <a:ext uri="{FF2B5EF4-FFF2-40B4-BE49-F238E27FC236}">
                  <a16:creationId xmlns:a16="http://schemas.microsoft.com/office/drawing/2014/main" id="{5FC49CAD-96A8-4FDF-8897-E2C55576E75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94707" y="2835824"/>
              <a:ext cx="540000" cy="540000"/>
            </a:xfrm>
            <a:prstGeom prst="rect">
              <a:avLst/>
            </a:prstGeom>
          </p:spPr>
        </p:pic>
        <p:pic>
          <p:nvPicPr>
            <p:cNvPr id="81" name="Graphic 80" descr="Email">
              <a:extLst>
                <a:ext uri="{FF2B5EF4-FFF2-40B4-BE49-F238E27FC236}">
                  <a16:creationId xmlns:a16="http://schemas.microsoft.com/office/drawing/2014/main" id="{1FB38EDD-4C29-4C12-A980-B467F69AC0C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74260" y="2919941"/>
              <a:ext cx="456687" cy="456687"/>
            </a:xfrm>
            <a:prstGeom prst="rect">
              <a:avLst/>
            </a:prstGeom>
          </p:spPr>
        </p:pic>
        <p:pic>
          <p:nvPicPr>
            <p:cNvPr id="82" name="Graphic 81" descr="Download">
              <a:extLst>
                <a:ext uri="{FF2B5EF4-FFF2-40B4-BE49-F238E27FC236}">
                  <a16:creationId xmlns:a16="http://schemas.microsoft.com/office/drawing/2014/main" id="{96BDA5F8-FA29-4B59-9693-D67AC9916A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61127" y="3557778"/>
              <a:ext cx="540000" cy="540000"/>
            </a:xfrm>
            <a:prstGeom prst="rect">
              <a:avLst/>
            </a:prstGeom>
          </p:spPr>
        </p:pic>
        <p:pic>
          <p:nvPicPr>
            <p:cNvPr id="83" name="Graphic 82" descr="Download from cloud">
              <a:extLst>
                <a:ext uri="{FF2B5EF4-FFF2-40B4-BE49-F238E27FC236}">
                  <a16:creationId xmlns:a16="http://schemas.microsoft.com/office/drawing/2014/main" id="{695BAFC7-8AE7-4DD9-9AD0-FEE35DD7E1F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62750" y="2234218"/>
              <a:ext cx="540000" cy="540000"/>
            </a:xfrm>
            <a:prstGeom prst="rect">
              <a:avLst/>
            </a:prstGeom>
          </p:spPr>
        </p:pic>
        <p:pic>
          <p:nvPicPr>
            <p:cNvPr id="84" name="Graphic 83" descr="Database">
              <a:extLst>
                <a:ext uri="{FF2B5EF4-FFF2-40B4-BE49-F238E27FC236}">
                  <a16:creationId xmlns:a16="http://schemas.microsoft.com/office/drawing/2014/main" id="{ECB254F8-B959-421B-B7B7-3D3FE82376B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41506" y="2964941"/>
              <a:ext cx="441015" cy="441015"/>
            </a:xfrm>
            <a:prstGeom prst="rect">
              <a:avLst/>
            </a:prstGeom>
          </p:spPr>
        </p:pic>
        <p:sp>
          <p:nvSpPr>
            <p:cNvPr id="85" name="Rectangle 84">
              <a:extLst>
                <a:ext uri="{FF2B5EF4-FFF2-40B4-BE49-F238E27FC236}">
                  <a16:creationId xmlns:a16="http://schemas.microsoft.com/office/drawing/2014/main" id="{EE2FBB66-E397-4F0C-9AAF-D750A5A255F6}"/>
                </a:ext>
              </a:extLst>
            </p:cNvPr>
            <p:cNvSpPr/>
            <p:nvPr/>
          </p:nvSpPr>
          <p:spPr>
            <a:xfrm>
              <a:off x="2645136" y="2334941"/>
              <a:ext cx="902811"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Georgia" panose="02040502050405020303" pitchFamily="18" charset="0"/>
                  <a:ea typeface="Cambria" panose="02040503050406030204" pitchFamily="18" charset="0"/>
                  <a:cs typeface="Cardo" panose="02020600000000000000" pitchFamily="18" charset="-79"/>
                </a:rPr>
                <a:t>Clouding</a:t>
              </a:r>
              <a:endParaRPr kumimoji="0" lang="en-IN" sz="1400" b="0" i="0" u="none" strike="noStrike" kern="0" cap="none" spc="0" normalizeH="0" baseline="0" noProof="0" dirty="0">
                <a:ln>
                  <a:noFill/>
                </a:ln>
                <a:solidFill>
                  <a:prstClr val="black"/>
                </a:solidFill>
                <a:effectLst/>
                <a:uLnTx/>
                <a:uFillTx/>
                <a:latin typeface="Georgia" panose="02040502050405020303" pitchFamily="18" charset="0"/>
              </a:endParaRPr>
            </a:p>
          </p:txBody>
        </p:sp>
        <p:sp>
          <p:nvSpPr>
            <p:cNvPr id="86" name="Rectangle 85">
              <a:extLst>
                <a:ext uri="{FF2B5EF4-FFF2-40B4-BE49-F238E27FC236}">
                  <a16:creationId xmlns:a16="http://schemas.microsoft.com/office/drawing/2014/main" id="{8619A398-9CA3-4527-8A56-E21C03DCC7F7}"/>
                </a:ext>
              </a:extLst>
            </p:cNvPr>
            <p:cNvSpPr/>
            <p:nvPr/>
          </p:nvSpPr>
          <p:spPr>
            <a:xfrm>
              <a:off x="2645136" y="2941167"/>
              <a:ext cx="1035861"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Georgia" panose="02040502050405020303" pitchFamily="18" charset="0"/>
                  <a:ea typeface="Cambria" panose="02040503050406030204" pitchFamily="18" charset="0"/>
                  <a:cs typeface="Cardo" panose="02020600000000000000" pitchFamily="18" charset="-79"/>
                </a:rPr>
                <a:t>Data bases</a:t>
              </a:r>
              <a:endParaRPr kumimoji="0" lang="en-IN" sz="1400" b="0" i="0" u="none" strike="noStrike" kern="0" cap="none" spc="0" normalizeH="0" baseline="0" noProof="0" dirty="0">
                <a:ln>
                  <a:noFill/>
                </a:ln>
                <a:solidFill>
                  <a:prstClr val="black"/>
                </a:solidFill>
                <a:effectLst/>
                <a:uLnTx/>
                <a:uFillTx/>
                <a:latin typeface="Georgia" panose="02040502050405020303" pitchFamily="18" charset="0"/>
              </a:endParaRPr>
            </a:p>
          </p:txBody>
        </p:sp>
        <p:sp>
          <p:nvSpPr>
            <p:cNvPr id="87" name="Rectangle 86">
              <a:extLst>
                <a:ext uri="{FF2B5EF4-FFF2-40B4-BE49-F238E27FC236}">
                  <a16:creationId xmlns:a16="http://schemas.microsoft.com/office/drawing/2014/main" id="{9F510B38-8F53-41C7-AB42-A92ABF37AFA6}"/>
                </a:ext>
              </a:extLst>
            </p:cNvPr>
            <p:cNvSpPr/>
            <p:nvPr/>
          </p:nvSpPr>
          <p:spPr>
            <a:xfrm>
              <a:off x="2645136" y="3547394"/>
              <a:ext cx="1351241" cy="52322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Georgia" panose="02040502050405020303" pitchFamily="18" charset="0"/>
                  <a:ea typeface="Cambria" panose="02040503050406030204" pitchFamily="18" charset="0"/>
                  <a:cs typeface="Cardo" panose="02020600000000000000" pitchFamily="18" charset="-79"/>
                </a:rPr>
                <a:t>Enterprise systems</a:t>
              </a:r>
              <a:endParaRPr kumimoji="0" lang="en-IN" sz="1400" b="0" i="0" u="none" strike="noStrike" kern="0" cap="none" spc="0" normalizeH="0" baseline="0" noProof="0" dirty="0">
                <a:ln>
                  <a:noFill/>
                </a:ln>
                <a:solidFill>
                  <a:prstClr val="black"/>
                </a:solidFill>
                <a:effectLst/>
                <a:uLnTx/>
                <a:uFillTx/>
                <a:latin typeface="Georgia" panose="02040502050405020303" pitchFamily="18" charset="0"/>
              </a:endParaRPr>
            </a:p>
          </p:txBody>
        </p:sp>
        <p:sp>
          <p:nvSpPr>
            <p:cNvPr id="88" name="Rectangle 87">
              <a:extLst>
                <a:ext uri="{FF2B5EF4-FFF2-40B4-BE49-F238E27FC236}">
                  <a16:creationId xmlns:a16="http://schemas.microsoft.com/office/drawing/2014/main" id="{8F8343A0-A316-4501-98F8-40E75EF06CA8}"/>
                </a:ext>
              </a:extLst>
            </p:cNvPr>
            <p:cNvSpPr/>
            <p:nvPr/>
          </p:nvSpPr>
          <p:spPr>
            <a:xfrm>
              <a:off x="5853843" y="2334941"/>
              <a:ext cx="1127232"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Georgia" panose="02040502050405020303" pitchFamily="18" charset="0"/>
                  <a:ea typeface="Cambria" panose="02040503050406030204" pitchFamily="18" charset="0"/>
                  <a:cs typeface="Cardo" panose="02020600000000000000" pitchFamily="18" charset="-79"/>
                </a:rPr>
                <a:t>Analog data</a:t>
              </a:r>
              <a:endParaRPr kumimoji="0" lang="en-IN" sz="1400" b="0" i="0" u="none" strike="noStrike" kern="0" cap="none" spc="0" normalizeH="0" baseline="0" noProof="0" dirty="0">
                <a:ln>
                  <a:noFill/>
                </a:ln>
                <a:solidFill>
                  <a:prstClr val="black"/>
                </a:solidFill>
                <a:effectLst/>
                <a:uLnTx/>
                <a:uFillTx/>
                <a:latin typeface="Georgia" panose="02040502050405020303" pitchFamily="18" charset="0"/>
              </a:endParaRPr>
            </a:p>
          </p:txBody>
        </p:sp>
        <p:sp>
          <p:nvSpPr>
            <p:cNvPr id="89" name="Rectangle 88">
              <a:extLst>
                <a:ext uri="{FF2B5EF4-FFF2-40B4-BE49-F238E27FC236}">
                  <a16:creationId xmlns:a16="http://schemas.microsoft.com/office/drawing/2014/main" id="{19CE5029-E3C3-45F1-A29D-F5C3F5290A5C}"/>
                </a:ext>
              </a:extLst>
            </p:cNvPr>
            <p:cNvSpPr/>
            <p:nvPr/>
          </p:nvSpPr>
          <p:spPr>
            <a:xfrm>
              <a:off x="5853843" y="2977453"/>
              <a:ext cx="524503"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Georgia" panose="02040502050405020303" pitchFamily="18" charset="0"/>
                  <a:ea typeface="Cambria" panose="02040503050406030204" pitchFamily="18" charset="0"/>
                  <a:cs typeface="Cardo" panose="02020600000000000000" pitchFamily="18" charset="-79"/>
                </a:rPr>
                <a:t>GPS</a:t>
              </a:r>
              <a:endParaRPr kumimoji="0" lang="en-IN" sz="1400" b="0" i="0" u="none" strike="noStrike" kern="0" cap="none" spc="0" normalizeH="0" baseline="0" noProof="0" dirty="0">
                <a:ln>
                  <a:noFill/>
                </a:ln>
                <a:solidFill>
                  <a:prstClr val="black"/>
                </a:solidFill>
                <a:effectLst/>
                <a:uLnTx/>
                <a:uFillTx/>
                <a:latin typeface="Georgia" panose="02040502050405020303" pitchFamily="18" charset="0"/>
              </a:endParaRPr>
            </a:p>
          </p:txBody>
        </p:sp>
        <p:sp>
          <p:nvSpPr>
            <p:cNvPr id="90" name="Rectangle 89">
              <a:extLst>
                <a:ext uri="{FF2B5EF4-FFF2-40B4-BE49-F238E27FC236}">
                  <a16:creationId xmlns:a16="http://schemas.microsoft.com/office/drawing/2014/main" id="{A4D23AC6-9B95-4153-A69E-AEBE49350FD3}"/>
                </a:ext>
              </a:extLst>
            </p:cNvPr>
            <p:cNvSpPr/>
            <p:nvPr/>
          </p:nvSpPr>
          <p:spPr>
            <a:xfrm>
              <a:off x="5853843" y="3619964"/>
              <a:ext cx="1209671" cy="52322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Georgia" panose="02040502050405020303" pitchFamily="18" charset="0"/>
                  <a:ea typeface="Cambria" panose="02040503050406030204" pitchFamily="18" charset="0"/>
                  <a:cs typeface="Cardo" panose="02020600000000000000" pitchFamily="18" charset="-79"/>
                </a:rPr>
                <a:t>Video/audio streams</a:t>
              </a:r>
              <a:endParaRPr kumimoji="0" lang="en-IN" sz="1400" b="0" i="0" u="none" strike="noStrike" kern="0" cap="none" spc="0" normalizeH="0" baseline="0" noProof="0" dirty="0">
                <a:ln>
                  <a:noFill/>
                </a:ln>
                <a:solidFill>
                  <a:prstClr val="black"/>
                </a:solidFill>
                <a:effectLst/>
                <a:uLnTx/>
                <a:uFillTx/>
                <a:latin typeface="Georgia" panose="02040502050405020303" pitchFamily="18" charset="0"/>
              </a:endParaRPr>
            </a:p>
          </p:txBody>
        </p:sp>
        <p:sp>
          <p:nvSpPr>
            <p:cNvPr id="91" name="Rectangle 90">
              <a:extLst>
                <a:ext uri="{FF2B5EF4-FFF2-40B4-BE49-F238E27FC236}">
                  <a16:creationId xmlns:a16="http://schemas.microsoft.com/office/drawing/2014/main" id="{1FAF7064-7D92-40D3-ACE8-573EFFA84252}"/>
                </a:ext>
              </a:extLst>
            </p:cNvPr>
            <p:cNvSpPr/>
            <p:nvPr/>
          </p:nvSpPr>
          <p:spPr>
            <a:xfrm>
              <a:off x="9086634" y="2392997"/>
              <a:ext cx="588623"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Georgia" panose="02040502050405020303" pitchFamily="18" charset="0"/>
                  <a:ea typeface="Cambria" panose="02040503050406030204" pitchFamily="18" charset="0"/>
                  <a:cs typeface="Cardo" panose="02020600000000000000" pitchFamily="18" charset="-79"/>
                </a:rPr>
                <a:t>XML</a:t>
              </a:r>
              <a:endParaRPr kumimoji="0" lang="en-IN" sz="1400" b="0" i="0" u="none" strike="noStrike" kern="0" cap="none" spc="0" normalizeH="0" baseline="0" noProof="0" dirty="0">
                <a:ln>
                  <a:noFill/>
                </a:ln>
                <a:solidFill>
                  <a:prstClr val="black"/>
                </a:solidFill>
                <a:effectLst/>
                <a:uLnTx/>
                <a:uFillTx/>
                <a:latin typeface="Georgia" panose="02040502050405020303" pitchFamily="18" charset="0"/>
              </a:endParaRPr>
            </a:p>
          </p:txBody>
        </p:sp>
        <p:sp>
          <p:nvSpPr>
            <p:cNvPr id="92" name="Rectangle 91">
              <a:extLst>
                <a:ext uri="{FF2B5EF4-FFF2-40B4-BE49-F238E27FC236}">
                  <a16:creationId xmlns:a16="http://schemas.microsoft.com/office/drawing/2014/main" id="{2E10014F-837B-48A6-A4C8-8BC3CA6551A1}"/>
                </a:ext>
              </a:extLst>
            </p:cNvPr>
            <p:cNvSpPr/>
            <p:nvPr/>
          </p:nvSpPr>
          <p:spPr>
            <a:xfrm>
              <a:off x="9086634" y="3035508"/>
              <a:ext cx="654346"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Georgia" panose="02040502050405020303" pitchFamily="18" charset="0"/>
                  <a:ea typeface="Cambria" panose="02040503050406030204" pitchFamily="18" charset="0"/>
                  <a:cs typeface="Cardo" panose="02020600000000000000" pitchFamily="18" charset="-79"/>
                </a:rPr>
                <a:t>Email</a:t>
              </a:r>
              <a:endParaRPr kumimoji="0" lang="en-IN" sz="1400" b="0" i="0" u="none" strike="noStrike" kern="0" cap="none" spc="0" normalizeH="0" baseline="0" noProof="0" dirty="0">
                <a:ln>
                  <a:noFill/>
                </a:ln>
                <a:solidFill>
                  <a:prstClr val="black"/>
                </a:solidFill>
                <a:effectLst/>
                <a:uLnTx/>
                <a:uFillTx/>
                <a:latin typeface="Georgia" panose="02040502050405020303" pitchFamily="18" charset="0"/>
              </a:endParaRPr>
            </a:p>
          </p:txBody>
        </p:sp>
        <p:sp>
          <p:nvSpPr>
            <p:cNvPr id="93" name="Rectangle 92">
              <a:extLst>
                <a:ext uri="{FF2B5EF4-FFF2-40B4-BE49-F238E27FC236}">
                  <a16:creationId xmlns:a16="http://schemas.microsoft.com/office/drawing/2014/main" id="{CB4B6BB0-961F-4839-BE76-C82099000466}"/>
                </a:ext>
              </a:extLst>
            </p:cNvPr>
            <p:cNvSpPr/>
            <p:nvPr/>
          </p:nvSpPr>
          <p:spPr>
            <a:xfrm>
              <a:off x="9086634" y="3678020"/>
              <a:ext cx="506870"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Georgia" panose="02040502050405020303" pitchFamily="18" charset="0"/>
                  <a:ea typeface="Cambria" panose="02040503050406030204" pitchFamily="18" charset="0"/>
                  <a:cs typeface="Cardo" panose="02020600000000000000" pitchFamily="18" charset="-79"/>
                </a:rPr>
                <a:t>EDI</a:t>
              </a:r>
              <a:endParaRPr kumimoji="0" lang="en-IN" sz="1400" b="0" i="0" u="none" strike="noStrike" kern="0" cap="none" spc="0" normalizeH="0" baseline="0" noProof="0" dirty="0">
                <a:ln>
                  <a:noFill/>
                </a:ln>
                <a:solidFill>
                  <a:prstClr val="black"/>
                </a:solidFill>
                <a:effectLst/>
                <a:uLnTx/>
                <a:uFillTx/>
                <a:latin typeface="Georgia" panose="02040502050405020303" pitchFamily="18" charset="0"/>
              </a:endParaRPr>
            </a:p>
          </p:txBody>
        </p:sp>
        <p:pic>
          <p:nvPicPr>
            <p:cNvPr id="94" name="Picture 2" descr="Image result for XML icon">
              <a:extLst>
                <a:ext uri="{FF2B5EF4-FFF2-40B4-BE49-F238E27FC236}">
                  <a16:creationId xmlns:a16="http://schemas.microsoft.com/office/drawing/2014/main" id="{13A92D8B-D74D-4F29-BDF4-AB428711030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491233" y="2301517"/>
              <a:ext cx="388053" cy="388053"/>
            </a:xfrm>
            <a:prstGeom prst="rect">
              <a:avLst/>
            </a:prstGeom>
            <a:noFill/>
            <a:extLst>
              <a:ext uri="{909E8E84-426E-40DD-AFC4-6F175D3DCCD1}">
                <a14:hiddenFill xmlns:a14="http://schemas.microsoft.com/office/drawing/2010/main">
                  <a:solidFill>
                    <a:srgbClr val="FFFFFF"/>
                  </a:solidFill>
                </a14:hiddenFill>
              </a:ext>
            </a:extLst>
          </p:spPr>
        </p:pic>
        <p:pic>
          <p:nvPicPr>
            <p:cNvPr id="95" name="Graphic 94" descr="Single gear">
              <a:extLst>
                <a:ext uri="{FF2B5EF4-FFF2-40B4-BE49-F238E27FC236}">
                  <a16:creationId xmlns:a16="http://schemas.microsoft.com/office/drawing/2014/main" id="{3100E6D2-20BF-428A-A420-885A5CFBED1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84881" y="3564283"/>
              <a:ext cx="540000" cy="540000"/>
            </a:xfrm>
            <a:prstGeom prst="rect">
              <a:avLst/>
            </a:prstGeom>
          </p:spPr>
        </p:pic>
      </p:grpSp>
    </p:spTree>
    <p:custDataLst>
      <p:tags r:id="rId1"/>
    </p:custDataLst>
    <p:extLst>
      <p:ext uri="{BB962C8B-B14F-4D97-AF65-F5344CB8AC3E}">
        <p14:creationId xmlns:p14="http://schemas.microsoft.com/office/powerpoint/2010/main" val="1066046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78588" cy="1416753"/>
          </a:xfrm>
          <a:prstGeom prst="rect">
            <a:avLst/>
          </a:prstGeom>
          <a:solidFill>
            <a:srgbClr val="46B3E3"/>
          </a:solidFill>
        </p:spPr>
      </p:sp>
      <p:sp>
        <p:nvSpPr>
          <p:cNvPr id="4" name="TextBox 4"/>
          <p:cNvSpPr txBox="1"/>
          <p:nvPr/>
        </p:nvSpPr>
        <p:spPr>
          <a:xfrm>
            <a:off x="1028700" y="269240"/>
            <a:ext cx="11761829" cy="759460"/>
          </a:xfrm>
          <a:prstGeom prst="rect">
            <a:avLst/>
          </a:prstGeom>
        </p:spPr>
        <p:txBody>
          <a:bodyPr lIns="0" tIns="0" rIns="0" bIns="0" rtlCol="0" anchor="t">
            <a:spAutoFit/>
          </a:bodyPr>
          <a:lstStyle/>
          <a:p>
            <a:pPr>
              <a:lnSpc>
                <a:spcPts val="6110"/>
              </a:lnSpc>
            </a:pPr>
            <a:r>
              <a:rPr lang="en-US" sz="4700" dirty="0">
                <a:solidFill>
                  <a:srgbClr val="FFFFFF"/>
                </a:solidFill>
                <a:latin typeface="Open Sans 1 Bold"/>
              </a:rPr>
              <a:t>How Big is Big Data?</a:t>
            </a:r>
          </a:p>
        </p:txBody>
      </p:sp>
      <p:grpSp>
        <p:nvGrpSpPr>
          <p:cNvPr id="5" name="Group 4">
            <a:extLst>
              <a:ext uri="{FF2B5EF4-FFF2-40B4-BE49-F238E27FC236}">
                <a16:creationId xmlns:a16="http://schemas.microsoft.com/office/drawing/2014/main" id="{C895EC8E-3B96-4110-9B0B-2C817531F8F5}"/>
              </a:ext>
            </a:extLst>
          </p:cNvPr>
          <p:cNvGrpSpPr/>
          <p:nvPr/>
        </p:nvGrpSpPr>
        <p:grpSpPr>
          <a:xfrm>
            <a:off x="1949886" y="2628900"/>
            <a:ext cx="14378815" cy="5867401"/>
            <a:chOff x="626628" y="1569494"/>
            <a:chExt cx="10938744" cy="4213859"/>
          </a:xfrm>
        </p:grpSpPr>
        <p:grpSp>
          <p:nvGrpSpPr>
            <p:cNvPr id="6" name="Group 5">
              <a:extLst>
                <a:ext uri="{FF2B5EF4-FFF2-40B4-BE49-F238E27FC236}">
                  <a16:creationId xmlns:a16="http://schemas.microsoft.com/office/drawing/2014/main" id="{22C83876-F662-47D0-98DE-9C1C68DE4A61}"/>
                </a:ext>
              </a:extLst>
            </p:cNvPr>
            <p:cNvGrpSpPr/>
            <p:nvPr/>
          </p:nvGrpSpPr>
          <p:grpSpPr>
            <a:xfrm>
              <a:off x="626628" y="1569494"/>
              <a:ext cx="10938744" cy="4213859"/>
              <a:chOff x="947038" y="1531773"/>
              <a:chExt cx="9827332" cy="3785717"/>
            </a:xfrm>
          </p:grpSpPr>
          <p:grpSp>
            <p:nvGrpSpPr>
              <p:cNvPr id="14" name="Group 13">
                <a:extLst>
                  <a:ext uri="{FF2B5EF4-FFF2-40B4-BE49-F238E27FC236}">
                    <a16:creationId xmlns:a16="http://schemas.microsoft.com/office/drawing/2014/main" id="{D0C9DC52-452F-4CE4-AA59-B99F01823581}"/>
                  </a:ext>
                </a:extLst>
              </p:cNvPr>
              <p:cNvGrpSpPr/>
              <p:nvPr/>
            </p:nvGrpSpPr>
            <p:grpSpPr>
              <a:xfrm>
                <a:off x="947038" y="1531773"/>
                <a:ext cx="9827332" cy="3785717"/>
                <a:chOff x="1085925" y="1118357"/>
                <a:chExt cx="9414089" cy="3626527"/>
              </a:xfrm>
            </p:grpSpPr>
            <p:sp>
              <p:nvSpPr>
                <p:cNvPr id="21" name="Oval 20">
                  <a:extLst>
                    <a:ext uri="{FF2B5EF4-FFF2-40B4-BE49-F238E27FC236}">
                      <a16:creationId xmlns:a16="http://schemas.microsoft.com/office/drawing/2014/main" id="{395E3045-B5FA-450D-91A7-D39A8C29F428}"/>
                    </a:ext>
                  </a:extLst>
                </p:cNvPr>
                <p:cNvSpPr/>
                <p:nvPr/>
              </p:nvSpPr>
              <p:spPr>
                <a:xfrm>
                  <a:off x="4692302" y="1828799"/>
                  <a:ext cx="2201334" cy="2201334"/>
                </a:xfrm>
                <a:prstGeom prst="ellipse">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2476380C-FC44-403F-AF69-3C373C458FEB}"/>
                    </a:ext>
                  </a:extLst>
                </p:cNvPr>
                <p:cNvGrpSpPr/>
                <p:nvPr/>
              </p:nvGrpSpPr>
              <p:grpSpPr>
                <a:xfrm>
                  <a:off x="6323243" y="1118357"/>
                  <a:ext cx="4176771" cy="3626527"/>
                  <a:chOff x="6300665" y="1118357"/>
                  <a:chExt cx="4176771" cy="3626527"/>
                </a:xfrm>
              </p:grpSpPr>
              <p:sp>
                <p:nvSpPr>
                  <p:cNvPr id="39" name="Rectangle: Diagonal Corners Rounded 38">
                    <a:extLst>
                      <a:ext uri="{FF2B5EF4-FFF2-40B4-BE49-F238E27FC236}">
                        <a16:creationId xmlns:a16="http://schemas.microsoft.com/office/drawing/2014/main" id="{58B7E9E4-0B22-4507-A2EB-5567512A21F5}"/>
                      </a:ext>
                    </a:extLst>
                  </p:cNvPr>
                  <p:cNvSpPr/>
                  <p:nvPr/>
                </p:nvSpPr>
                <p:spPr>
                  <a:xfrm>
                    <a:off x="6886223" y="3802817"/>
                    <a:ext cx="3070578" cy="925047"/>
                  </a:xfrm>
                  <a:prstGeom prst="round2DiagRect">
                    <a:avLst>
                      <a:gd name="adj1" fmla="val 50000"/>
                      <a:gd name="adj2" fmla="val 0"/>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Diagonal Corners Rounded 39">
                    <a:extLst>
                      <a:ext uri="{FF2B5EF4-FFF2-40B4-BE49-F238E27FC236}">
                        <a16:creationId xmlns:a16="http://schemas.microsoft.com/office/drawing/2014/main" id="{F1CA97C2-D46E-4933-800D-8BDFDEB6A069}"/>
                      </a:ext>
                    </a:extLst>
                  </p:cNvPr>
                  <p:cNvSpPr/>
                  <p:nvPr/>
                </p:nvSpPr>
                <p:spPr>
                  <a:xfrm>
                    <a:off x="7406858" y="2450959"/>
                    <a:ext cx="3070578" cy="925047"/>
                  </a:xfrm>
                  <a:prstGeom prst="round2DiagRect">
                    <a:avLst>
                      <a:gd name="adj1" fmla="val 50000"/>
                      <a:gd name="adj2" fmla="val 0"/>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Diagonal Corners Rounded 40">
                    <a:extLst>
                      <a:ext uri="{FF2B5EF4-FFF2-40B4-BE49-F238E27FC236}">
                        <a16:creationId xmlns:a16="http://schemas.microsoft.com/office/drawing/2014/main" id="{58ECA2C3-2F6F-40FF-999C-D7A303078C31}"/>
                      </a:ext>
                    </a:extLst>
                  </p:cNvPr>
                  <p:cNvSpPr/>
                  <p:nvPr/>
                </p:nvSpPr>
                <p:spPr>
                  <a:xfrm>
                    <a:off x="6886223" y="1118357"/>
                    <a:ext cx="3070578" cy="925047"/>
                  </a:xfrm>
                  <a:prstGeom prst="round2DiagRect">
                    <a:avLst>
                      <a:gd name="adj1" fmla="val 50000"/>
                      <a:gd name="adj2" fmla="val 0"/>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A1DF92C7-DF20-46ED-93DD-BD74BA61FCE0}"/>
                      </a:ext>
                    </a:extLst>
                  </p:cNvPr>
                  <p:cNvGrpSpPr/>
                  <p:nvPr/>
                </p:nvGrpSpPr>
                <p:grpSpPr>
                  <a:xfrm rot="3823020">
                    <a:off x="6442690" y="991271"/>
                    <a:ext cx="993852" cy="1277902"/>
                    <a:chOff x="9223023" y="2720622"/>
                    <a:chExt cx="708378" cy="910838"/>
                  </a:xfrm>
                </p:grpSpPr>
                <p:sp>
                  <p:nvSpPr>
                    <p:cNvPr id="51" name="Oval 50">
                      <a:extLst>
                        <a:ext uri="{FF2B5EF4-FFF2-40B4-BE49-F238E27FC236}">
                          <a16:creationId xmlns:a16="http://schemas.microsoft.com/office/drawing/2014/main" id="{2DAB82E9-514F-4B9C-ADC9-A13180143DA4}"/>
                        </a:ext>
                      </a:extLst>
                    </p:cNvPr>
                    <p:cNvSpPr/>
                    <p:nvPr/>
                  </p:nvSpPr>
                  <p:spPr>
                    <a:xfrm>
                      <a:off x="9223023" y="2720622"/>
                      <a:ext cx="708378" cy="708378"/>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1CF07EE-4896-4879-81A0-626CD1DE261E}"/>
                        </a:ext>
                      </a:extLst>
                    </p:cNvPr>
                    <p:cNvSpPr/>
                    <p:nvPr/>
                  </p:nvSpPr>
                  <p:spPr>
                    <a:xfrm>
                      <a:off x="9424811" y="3358217"/>
                      <a:ext cx="304800" cy="1145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Pentagon 52">
                      <a:extLst>
                        <a:ext uri="{FF2B5EF4-FFF2-40B4-BE49-F238E27FC236}">
                          <a16:creationId xmlns:a16="http://schemas.microsoft.com/office/drawing/2014/main" id="{CE7E625B-5BCA-416C-9992-4723771A3118}"/>
                        </a:ext>
                      </a:extLst>
                    </p:cNvPr>
                    <p:cNvSpPr/>
                    <p:nvPr/>
                  </p:nvSpPr>
                  <p:spPr>
                    <a:xfrm rot="5400000">
                      <a:off x="9492897" y="3396686"/>
                      <a:ext cx="168628" cy="300919"/>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F578C4CD-A2D6-4D2A-AF76-E6FED20E8AA8}"/>
                      </a:ext>
                    </a:extLst>
                  </p:cNvPr>
                  <p:cNvGrpSpPr/>
                  <p:nvPr/>
                </p:nvGrpSpPr>
                <p:grpSpPr>
                  <a:xfrm rot="5400000">
                    <a:off x="7028248" y="2296855"/>
                    <a:ext cx="993852" cy="1277902"/>
                    <a:chOff x="9223023" y="2720622"/>
                    <a:chExt cx="708378" cy="910838"/>
                  </a:xfrm>
                </p:grpSpPr>
                <p:sp>
                  <p:nvSpPr>
                    <p:cNvPr id="48" name="Oval 47">
                      <a:extLst>
                        <a:ext uri="{FF2B5EF4-FFF2-40B4-BE49-F238E27FC236}">
                          <a16:creationId xmlns:a16="http://schemas.microsoft.com/office/drawing/2014/main" id="{6AA4DDDB-B1E5-4E1C-8D9D-63EA78EF538C}"/>
                        </a:ext>
                      </a:extLst>
                    </p:cNvPr>
                    <p:cNvSpPr/>
                    <p:nvPr/>
                  </p:nvSpPr>
                  <p:spPr>
                    <a:xfrm>
                      <a:off x="9223023" y="2720622"/>
                      <a:ext cx="708378" cy="708378"/>
                    </a:xfrm>
                    <a:prstGeom prst="ellipse">
                      <a:avLst/>
                    </a:prstGeom>
                    <a:solidFill>
                      <a:schemeClr val="accent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566E639-7698-4C0C-A6EE-24B35C93B04D}"/>
                        </a:ext>
                      </a:extLst>
                    </p:cNvPr>
                    <p:cNvSpPr/>
                    <p:nvPr/>
                  </p:nvSpPr>
                  <p:spPr>
                    <a:xfrm>
                      <a:off x="9424811" y="3358217"/>
                      <a:ext cx="304800" cy="114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Pentagon 49">
                      <a:extLst>
                        <a:ext uri="{FF2B5EF4-FFF2-40B4-BE49-F238E27FC236}">
                          <a16:creationId xmlns:a16="http://schemas.microsoft.com/office/drawing/2014/main" id="{067DCD7A-596E-4E95-ADE3-0622212E313F}"/>
                        </a:ext>
                      </a:extLst>
                    </p:cNvPr>
                    <p:cNvSpPr/>
                    <p:nvPr/>
                  </p:nvSpPr>
                  <p:spPr>
                    <a:xfrm rot="5400000">
                      <a:off x="9492897" y="3396686"/>
                      <a:ext cx="168628" cy="300919"/>
                    </a:xfrm>
                    <a:prstGeom prst="homePlat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8DFF1A9C-8025-48B0-95EC-D3418A1AB68E}"/>
                      </a:ext>
                    </a:extLst>
                  </p:cNvPr>
                  <p:cNvGrpSpPr/>
                  <p:nvPr/>
                </p:nvGrpSpPr>
                <p:grpSpPr>
                  <a:xfrm rot="7301263">
                    <a:off x="6570031" y="3609007"/>
                    <a:ext cx="993852" cy="1277902"/>
                    <a:chOff x="9223023" y="2720622"/>
                    <a:chExt cx="708378" cy="910838"/>
                  </a:xfrm>
                </p:grpSpPr>
                <p:sp>
                  <p:nvSpPr>
                    <p:cNvPr id="45" name="Oval 44">
                      <a:extLst>
                        <a:ext uri="{FF2B5EF4-FFF2-40B4-BE49-F238E27FC236}">
                          <a16:creationId xmlns:a16="http://schemas.microsoft.com/office/drawing/2014/main" id="{B40166A3-48C2-498C-BDBD-22CDAD3A04CD}"/>
                        </a:ext>
                      </a:extLst>
                    </p:cNvPr>
                    <p:cNvSpPr/>
                    <p:nvPr/>
                  </p:nvSpPr>
                  <p:spPr>
                    <a:xfrm>
                      <a:off x="9223023" y="2720622"/>
                      <a:ext cx="708378" cy="708378"/>
                    </a:xfrm>
                    <a:prstGeom prst="ellipse">
                      <a:avLst/>
                    </a:prstGeom>
                    <a:solidFill>
                      <a:schemeClr val="accent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E5719B9-9B4E-4434-A74E-46FF8029DD99}"/>
                        </a:ext>
                      </a:extLst>
                    </p:cNvPr>
                    <p:cNvSpPr/>
                    <p:nvPr/>
                  </p:nvSpPr>
                  <p:spPr>
                    <a:xfrm>
                      <a:off x="9424811" y="3358217"/>
                      <a:ext cx="304800" cy="11452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Pentagon 46">
                      <a:extLst>
                        <a:ext uri="{FF2B5EF4-FFF2-40B4-BE49-F238E27FC236}">
                          <a16:creationId xmlns:a16="http://schemas.microsoft.com/office/drawing/2014/main" id="{347F4EED-08A6-4084-86B4-A42635870E25}"/>
                        </a:ext>
                      </a:extLst>
                    </p:cNvPr>
                    <p:cNvSpPr/>
                    <p:nvPr/>
                  </p:nvSpPr>
                  <p:spPr>
                    <a:xfrm rot="5400000">
                      <a:off x="9492897" y="3396686"/>
                      <a:ext cx="168628" cy="300919"/>
                    </a:xfrm>
                    <a:prstGeom prst="homePlat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a:extLst>
                    <a:ext uri="{FF2B5EF4-FFF2-40B4-BE49-F238E27FC236}">
                      <a16:creationId xmlns:a16="http://schemas.microsoft.com/office/drawing/2014/main" id="{2F7ECD81-3BFA-4A63-B01F-4907374FC4F6}"/>
                    </a:ext>
                  </a:extLst>
                </p:cNvPr>
                <p:cNvGrpSpPr/>
                <p:nvPr/>
              </p:nvGrpSpPr>
              <p:grpSpPr>
                <a:xfrm flipH="1">
                  <a:off x="1085925" y="1118357"/>
                  <a:ext cx="4176771" cy="3626527"/>
                  <a:chOff x="6300665" y="1118357"/>
                  <a:chExt cx="4176771" cy="3626527"/>
                </a:xfrm>
              </p:grpSpPr>
              <p:sp>
                <p:nvSpPr>
                  <p:cNvPr id="24" name="Rectangle: Diagonal Corners Rounded 23">
                    <a:extLst>
                      <a:ext uri="{FF2B5EF4-FFF2-40B4-BE49-F238E27FC236}">
                        <a16:creationId xmlns:a16="http://schemas.microsoft.com/office/drawing/2014/main" id="{2EFB92AA-577B-4659-87E2-AF55361980CE}"/>
                      </a:ext>
                    </a:extLst>
                  </p:cNvPr>
                  <p:cNvSpPr/>
                  <p:nvPr/>
                </p:nvSpPr>
                <p:spPr>
                  <a:xfrm>
                    <a:off x="6886223" y="3802817"/>
                    <a:ext cx="3070578" cy="925047"/>
                  </a:xfrm>
                  <a:prstGeom prst="round2DiagRect">
                    <a:avLst>
                      <a:gd name="adj1" fmla="val 50000"/>
                      <a:gd name="adj2" fmla="val 0"/>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Diagonal Corners Rounded 24">
                    <a:extLst>
                      <a:ext uri="{FF2B5EF4-FFF2-40B4-BE49-F238E27FC236}">
                        <a16:creationId xmlns:a16="http://schemas.microsoft.com/office/drawing/2014/main" id="{38BD41BF-5D0A-466C-BB54-78D47D5CD80C}"/>
                      </a:ext>
                    </a:extLst>
                  </p:cNvPr>
                  <p:cNvSpPr/>
                  <p:nvPr/>
                </p:nvSpPr>
                <p:spPr>
                  <a:xfrm>
                    <a:off x="7406858" y="2450959"/>
                    <a:ext cx="3070578" cy="925047"/>
                  </a:xfrm>
                  <a:prstGeom prst="round2DiagRect">
                    <a:avLst>
                      <a:gd name="adj1" fmla="val 50000"/>
                      <a:gd name="adj2" fmla="val 0"/>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Diagonal Corners Rounded 25">
                    <a:extLst>
                      <a:ext uri="{FF2B5EF4-FFF2-40B4-BE49-F238E27FC236}">
                        <a16:creationId xmlns:a16="http://schemas.microsoft.com/office/drawing/2014/main" id="{3BC0A521-D198-4587-8DA9-C4600F6F160B}"/>
                      </a:ext>
                    </a:extLst>
                  </p:cNvPr>
                  <p:cNvSpPr/>
                  <p:nvPr/>
                </p:nvSpPr>
                <p:spPr>
                  <a:xfrm>
                    <a:off x="6886223" y="1118357"/>
                    <a:ext cx="3070578" cy="925047"/>
                  </a:xfrm>
                  <a:prstGeom prst="round2DiagRect">
                    <a:avLst>
                      <a:gd name="adj1" fmla="val 50000"/>
                      <a:gd name="adj2" fmla="val 0"/>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E7BF739F-D650-4A05-B85B-6CC3937ACCCB}"/>
                      </a:ext>
                    </a:extLst>
                  </p:cNvPr>
                  <p:cNvGrpSpPr/>
                  <p:nvPr/>
                </p:nvGrpSpPr>
                <p:grpSpPr>
                  <a:xfrm rot="3823020">
                    <a:off x="6442690" y="991271"/>
                    <a:ext cx="993852" cy="1277902"/>
                    <a:chOff x="9223023" y="2720622"/>
                    <a:chExt cx="708378" cy="910838"/>
                  </a:xfrm>
                </p:grpSpPr>
                <p:sp>
                  <p:nvSpPr>
                    <p:cNvPr id="36" name="Oval 35">
                      <a:extLst>
                        <a:ext uri="{FF2B5EF4-FFF2-40B4-BE49-F238E27FC236}">
                          <a16:creationId xmlns:a16="http://schemas.microsoft.com/office/drawing/2014/main" id="{81CF4646-A4B3-45DD-B60E-DC446E789AC1}"/>
                        </a:ext>
                      </a:extLst>
                    </p:cNvPr>
                    <p:cNvSpPr/>
                    <p:nvPr/>
                  </p:nvSpPr>
                  <p:spPr>
                    <a:xfrm>
                      <a:off x="9223023" y="2720622"/>
                      <a:ext cx="708378" cy="708378"/>
                    </a:xfrm>
                    <a:prstGeom prst="ellipse">
                      <a:avLst/>
                    </a:prstGeom>
                    <a:solidFill>
                      <a:schemeClr val="accent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AE781CD-A870-4D80-BBD6-8C56E8AF861E}"/>
                        </a:ext>
                      </a:extLst>
                    </p:cNvPr>
                    <p:cNvSpPr/>
                    <p:nvPr/>
                  </p:nvSpPr>
                  <p:spPr>
                    <a:xfrm>
                      <a:off x="9424811" y="3358217"/>
                      <a:ext cx="304800" cy="114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Pentagon 37">
                      <a:extLst>
                        <a:ext uri="{FF2B5EF4-FFF2-40B4-BE49-F238E27FC236}">
                          <a16:creationId xmlns:a16="http://schemas.microsoft.com/office/drawing/2014/main" id="{3817D4D7-2E7A-4E47-890C-878260B0C7A5}"/>
                        </a:ext>
                      </a:extLst>
                    </p:cNvPr>
                    <p:cNvSpPr/>
                    <p:nvPr/>
                  </p:nvSpPr>
                  <p:spPr>
                    <a:xfrm rot="5400000">
                      <a:off x="9492897" y="3396686"/>
                      <a:ext cx="168628" cy="300919"/>
                    </a:xfrm>
                    <a:prstGeom prst="homePlat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19596A32-BFD1-4B18-8A8E-7D505A41A80B}"/>
                      </a:ext>
                    </a:extLst>
                  </p:cNvPr>
                  <p:cNvGrpSpPr/>
                  <p:nvPr/>
                </p:nvGrpSpPr>
                <p:grpSpPr>
                  <a:xfrm rot="5400000">
                    <a:off x="7028248" y="2296855"/>
                    <a:ext cx="993852" cy="1277902"/>
                    <a:chOff x="9223023" y="2720622"/>
                    <a:chExt cx="708378" cy="910838"/>
                  </a:xfrm>
                </p:grpSpPr>
                <p:sp>
                  <p:nvSpPr>
                    <p:cNvPr id="33" name="Oval 32">
                      <a:extLst>
                        <a:ext uri="{FF2B5EF4-FFF2-40B4-BE49-F238E27FC236}">
                          <a16:creationId xmlns:a16="http://schemas.microsoft.com/office/drawing/2014/main" id="{1C32E642-D21E-4CEB-A28C-06DDB03BE76F}"/>
                        </a:ext>
                      </a:extLst>
                    </p:cNvPr>
                    <p:cNvSpPr/>
                    <p:nvPr/>
                  </p:nvSpPr>
                  <p:spPr>
                    <a:xfrm>
                      <a:off x="9223023" y="2720622"/>
                      <a:ext cx="708378" cy="708378"/>
                    </a:xfrm>
                    <a:prstGeom prst="ellipse">
                      <a:avLst/>
                    </a:prstGeom>
                    <a:solidFill>
                      <a:schemeClr val="accent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5876417-2D00-40CC-BCBA-2CB34B7D7190}"/>
                        </a:ext>
                      </a:extLst>
                    </p:cNvPr>
                    <p:cNvSpPr/>
                    <p:nvPr/>
                  </p:nvSpPr>
                  <p:spPr>
                    <a:xfrm>
                      <a:off x="9424811" y="3358217"/>
                      <a:ext cx="304800" cy="114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Pentagon 34">
                      <a:extLst>
                        <a:ext uri="{FF2B5EF4-FFF2-40B4-BE49-F238E27FC236}">
                          <a16:creationId xmlns:a16="http://schemas.microsoft.com/office/drawing/2014/main" id="{3E62C2DA-19AE-4ACD-A89B-17055BAB8993}"/>
                        </a:ext>
                      </a:extLst>
                    </p:cNvPr>
                    <p:cNvSpPr/>
                    <p:nvPr/>
                  </p:nvSpPr>
                  <p:spPr>
                    <a:xfrm rot="5400000">
                      <a:off x="9492897" y="3396686"/>
                      <a:ext cx="168628" cy="300919"/>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F3E144DB-91DC-4C36-850E-E2C23713ADA1}"/>
                      </a:ext>
                    </a:extLst>
                  </p:cNvPr>
                  <p:cNvGrpSpPr/>
                  <p:nvPr/>
                </p:nvGrpSpPr>
                <p:grpSpPr>
                  <a:xfrm rot="7301263">
                    <a:off x="6570031" y="3609007"/>
                    <a:ext cx="993852" cy="1277902"/>
                    <a:chOff x="9223023" y="2720622"/>
                    <a:chExt cx="708378" cy="910838"/>
                  </a:xfrm>
                </p:grpSpPr>
                <p:sp>
                  <p:nvSpPr>
                    <p:cNvPr id="30" name="Oval 29">
                      <a:extLst>
                        <a:ext uri="{FF2B5EF4-FFF2-40B4-BE49-F238E27FC236}">
                          <a16:creationId xmlns:a16="http://schemas.microsoft.com/office/drawing/2014/main" id="{D31D43A4-5245-467D-A7AF-D32A15BCF658}"/>
                        </a:ext>
                      </a:extLst>
                    </p:cNvPr>
                    <p:cNvSpPr/>
                    <p:nvPr/>
                  </p:nvSpPr>
                  <p:spPr>
                    <a:xfrm>
                      <a:off x="9223023" y="2720622"/>
                      <a:ext cx="708378" cy="708378"/>
                    </a:xfrm>
                    <a:prstGeom prst="ellipse">
                      <a:avLst/>
                    </a:prstGeom>
                    <a:solidFill>
                      <a:schemeClr val="accent5"/>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C96A3B0-E4F8-4CA5-B7E4-69F870510CA6}"/>
                        </a:ext>
                      </a:extLst>
                    </p:cNvPr>
                    <p:cNvSpPr/>
                    <p:nvPr/>
                  </p:nvSpPr>
                  <p:spPr>
                    <a:xfrm>
                      <a:off x="9424811" y="3358217"/>
                      <a:ext cx="304800" cy="114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Pentagon 31">
                      <a:extLst>
                        <a:ext uri="{FF2B5EF4-FFF2-40B4-BE49-F238E27FC236}">
                          <a16:creationId xmlns:a16="http://schemas.microsoft.com/office/drawing/2014/main" id="{67AB82DA-62C9-43C3-B928-52987CE4DBDC}"/>
                        </a:ext>
                      </a:extLst>
                    </p:cNvPr>
                    <p:cNvSpPr/>
                    <p:nvPr/>
                  </p:nvSpPr>
                  <p:spPr>
                    <a:xfrm rot="5400000">
                      <a:off x="9492897" y="3396686"/>
                      <a:ext cx="168628" cy="300919"/>
                    </a:xfrm>
                    <a:prstGeom prst="homePlat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15" name="TextBox 14">
                <a:extLst>
                  <a:ext uri="{FF2B5EF4-FFF2-40B4-BE49-F238E27FC236}">
                    <a16:creationId xmlns:a16="http://schemas.microsoft.com/office/drawing/2014/main" id="{363F548B-53C7-4CEE-B3C2-14B4187D9682}"/>
                  </a:ext>
                </a:extLst>
              </p:cNvPr>
              <p:cNvSpPr txBox="1"/>
              <p:nvPr/>
            </p:nvSpPr>
            <p:spPr>
              <a:xfrm>
                <a:off x="7893517" y="1668968"/>
                <a:ext cx="2088683" cy="754608"/>
              </a:xfrm>
              <a:prstGeom prst="rect">
                <a:avLst/>
              </a:prstGeom>
              <a:noFill/>
            </p:spPr>
            <p:txBody>
              <a:bodyPr wrap="square" rtlCol="0">
                <a:spAutoFit/>
              </a:bodyPr>
              <a:lstStyle/>
              <a:p>
                <a:pPr lvl="0"/>
                <a:r>
                  <a:rPr lang="en-US" dirty="0">
                    <a:latin typeface="Georgia Pro Light" panose="02040302050405020303" pitchFamily="18" charset="0"/>
                  </a:rPr>
                  <a:t>Google processes more than </a:t>
                </a:r>
                <a:br>
                  <a:rPr lang="en-US" dirty="0">
                    <a:latin typeface="Georgia Pro Light" panose="02040302050405020303" pitchFamily="18" charset="0"/>
                  </a:rPr>
                </a:br>
                <a:r>
                  <a:rPr lang="en-US" sz="3200" dirty="0">
                    <a:latin typeface="Georgia Pro Light" panose="02040302050405020303" pitchFamily="18" charset="0"/>
                  </a:rPr>
                  <a:t>2 MILLION</a:t>
                </a:r>
                <a:r>
                  <a:rPr lang="en-US" dirty="0">
                    <a:latin typeface="Georgia Pro Light" panose="02040302050405020303" pitchFamily="18" charset="0"/>
                  </a:rPr>
                  <a:t> </a:t>
                </a:r>
                <a:br>
                  <a:rPr lang="en-US" dirty="0">
                    <a:latin typeface="Georgia Pro Light" panose="02040302050405020303" pitchFamily="18" charset="0"/>
                  </a:rPr>
                </a:br>
                <a:r>
                  <a:rPr lang="en-US" dirty="0">
                    <a:latin typeface="Georgia Pro Light" panose="02040302050405020303" pitchFamily="18" charset="0"/>
                  </a:rPr>
                  <a:t>Search queries</a:t>
                </a:r>
              </a:p>
            </p:txBody>
          </p:sp>
          <p:sp>
            <p:nvSpPr>
              <p:cNvPr id="16" name="TextBox 15">
                <a:extLst>
                  <a:ext uri="{FF2B5EF4-FFF2-40B4-BE49-F238E27FC236}">
                    <a16:creationId xmlns:a16="http://schemas.microsoft.com/office/drawing/2014/main" id="{998F5499-EC11-4855-85E9-0CCB43A2D74D}"/>
                  </a:ext>
                </a:extLst>
              </p:cNvPr>
              <p:cNvSpPr txBox="1"/>
              <p:nvPr/>
            </p:nvSpPr>
            <p:spPr>
              <a:xfrm>
                <a:off x="8492184" y="3060066"/>
                <a:ext cx="2088683" cy="754608"/>
              </a:xfrm>
              <a:prstGeom prst="rect">
                <a:avLst/>
              </a:prstGeom>
              <a:noFill/>
            </p:spPr>
            <p:txBody>
              <a:bodyPr wrap="square" rtlCol="0">
                <a:spAutoFit/>
              </a:bodyPr>
              <a:lstStyle/>
              <a:p>
                <a:pPr lvl="0"/>
                <a:r>
                  <a:rPr lang="en-US" dirty="0">
                    <a:latin typeface="Georgia Pro Light" panose="02040302050405020303" pitchFamily="18" charset="0"/>
                  </a:rPr>
                  <a:t>More than </a:t>
                </a:r>
                <a:br>
                  <a:rPr lang="en-US" dirty="0">
                    <a:latin typeface="Georgia Pro Light" panose="02040302050405020303" pitchFamily="18" charset="0"/>
                  </a:rPr>
                </a:br>
                <a:r>
                  <a:rPr lang="en-US" sz="3200" dirty="0">
                    <a:latin typeface="Georgia Pro Light" panose="02040302050405020303" pitchFamily="18" charset="0"/>
                  </a:rPr>
                  <a:t>100 MILLION </a:t>
                </a:r>
                <a:br>
                  <a:rPr lang="en-US" sz="3200" dirty="0">
                    <a:latin typeface="Georgia Pro Light" panose="02040302050405020303" pitchFamily="18" charset="0"/>
                  </a:rPr>
                </a:br>
                <a:r>
                  <a:rPr lang="en-US" dirty="0">
                    <a:latin typeface="Georgia Pro Light" panose="02040302050405020303" pitchFamily="18" charset="0"/>
                  </a:rPr>
                  <a:t>New emails are generated</a:t>
                </a:r>
              </a:p>
            </p:txBody>
          </p:sp>
          <p:sp>
            <p:nvSpPr>
              <p:cNvPr id="17" name="TextBox 16">
                <a:extLst>
                  <a:ext uri="{FF2B5EF4-FFF2-40B4-BE49-F238E27FC236}">
                    <a16:creationId xmlns:a16="http://schemas.microsoft.com/office/drawing/2014/main" id="{23FA7E71-F7B0-4F1E-8354-96B26A8AE538}"/>
                  </a:ext>
                </a:extLst>
              </p:cNvPr>
              <p:cNvSpPr txBox="1"/>
              <p:nvPr/>
            </p:nvSpPr>
            <p:spPr>
              <a:xfrm>
                <a:off x="7957693" y="4471265"/>
                <a:ext cx="2088683" cy="734750"/>
              </a:xfrm>
              <a:prstGeom prst="rect">
                <a:avLst/>
              </a:prstGeom>
              <a:noFill/>
            </p:spPr>
            <p:txBody>
              <a:bodyPr wrap="square" rtlCol="0">
                <a:spAutoFit/>
              </a:bodyPr>
              <a:lstStyle/>
              <a:p>
                <a:pPr lvl="0"/>
                <a:r>
                  <a:rPr lang="en-US" sz="3200" dirty="0">
                    <a:latin typeface="Georgia Pro Light" panose="02040302050405020303" pitchFamily="18" charset="0"/>
                  </a:rPr>
                  <a:t>72 HOURS </a:t>
                </a:r>
                <a:br>
                  <a:rPr lang="en-US" sz="3200" dirty="0">
                    <a:latin typeface="Georgia Pro Light" panose="02040302050405020303" pitchFamily="18" charset="0"/>
                  </a:rPr>
                </a:br>
                <a:r>
                  <a:rPr lang="en-US" dirty="0">
                    <a:latin typeface="Georgia Pro Light" panose="02040302050405020303" pitchFamily="18" charset="0"/>
                  </a:rPr>
                  <a:t>of new video are uploaded to you tube</a:t>
                </a:r>
              </a:p>
            </p:txBody>
          </p:sp>
          <p:sp>
            <p:nvSpPr>
              <p:cNvPr id="18" name="TextBox 17">
                <a:extLst>
                  <a:ext uri="{FF2B5EF4-FFF2-40B4-BE49-F238E27FC236}">
                    <a16:creationId xmlns:a16="http://schemas.microsoft.com/office/drawing/2014/main" id="{851F43CD-7169-4EBE-AC98-9155F06E0A3D}"/>
                  </a:ext>
                </a:extLst>
              </p:cNvPr>
              <p:cNvSpPr txBox="1"/>
              <p:nvPr/>
            </p:nvSpPr>
            <p:spPr>
              <a:xfrm>
                <a:off x="1159330" y="3060066"/>
                <a:ext cx="2088683" cy="754608"/>
              </a:xfrm>
              <a:prstGeom prst="rect">
                <a:avLst/>
              </a:prstGeom>
              <a:noFill/>
            </p:spPr>
            <p:txBody>
              <a:bodyPr wrap="square" rtlCol="0">
                <a:spAutoFit/>
              </a:bodyPr>
              <a:lstStyle/>
              <a:p>
                <a:pPr lvl="0" algn="r"/>
                <a:r>
                  <a:rPr lang="en-US" dirty="0">
                    <a:latin typeface="Georgia Pro Light" panose="02040302050405020303" pitchFamily="18" charset="0"/>
                  </a:rPr>
                  <a:t>Facebook processes almost </a:t>
                </a:r>
                <a:r>
                  <a:rPr lang="en-US" sz="3200" dirty="0">
                    <a:latin typeface="Georgia Pro Light" panose="02040302050405020303" pitchFamily="18" charset="0"/>
                  </a:rPr>
                  <a:t>350GB</a:t>
                </a:r>
                <a:r>
                  <a:rPr lang="en-US" dirty="0">
                    <a:latin typeface="Georgia Pro Light" panose="02040302050405020303" pitchFamily="18" charset="0"/>
                  </a:rPr>
                  <a:t> </a:t>
                </a:r>
              </a:p>
              <a:p>
                <a:pPr lvl="0" algn="r"/>
                <a:r>
                  <a:rPr lang="en-US" dirty="0">
                    <a:latin typeface="Georgia Pro Light" panose="02040302050405020303" pitchFamily="18" charset="0"/>
                  </a:rPr>
                  <a:t>of data</a:t>
                </a:r>
              </a:p>
            </p:txBody>
          </p:sp>
          <p:sp>
            <p:nvSpPr>
              <p:cNvPr id="19" name="TextBox 18">
                <a:extLst>
                  <a:ext uri="{FF2B5EF4-FFF2-40B4-BE49-F238E27FC236}">
                    <a16:creationId xmlns:a16="http://schemas.microsoft.com/office/drawing/2014/main" id="{B5E64F72-CB21-4AEF-9B10-C2FADB182BAD}"/>
                  </a:ext>
                </a:extLst>
              </p:cNvPr>
              <p:cNvSpPr txBox="1"/>
              <p:nvPr/>
            </p:nvSpPr>
            <p:spPr>
              <a:xfrm>
                <a:off x="1795744" y="1668968"/>
                <a:ext cx="2088683" cy="754608"/>
              </a:xfrm>
              <a:prstGeom prst="rect">
                <a:avLst/>
              </a:prstGeom>
              <a:noFill/>
            </p:spPr>
            <p:txBody>
              <a:bodyPr wrap="square" rtlCol="0">
                <a:spAutoFit/>
              </a:bodyPr>
              <a:lstStyle/>
              <a:p>
                <a:pPr lvl="0" algn="r"/>
                <a:r>
                  <a:rPr lang="en-US" dirty="0">
                    <a:latin typeface="Georgia Pro Light" panose="02040302050405020303" pitchFamily="18" charset="0"/>
                  </a:rPr>
                  <a:t>Twitter users send out </a:t>
                </a:r>
                <a:r>
                  <a:rPr lang="en-US" sz="3200" dirty="0">
                    <a:latin typeface="Georgia Pro Light" panose="02040302050405020303" pitchFamily="18" charset="0"/>
                  </a:rPr>
                  <a:t>285,000</a:t>
                </a:r>
                <a:r>
                  <a:rPr lang="en-US" dirty="0">
                    <a:latin typeface="Georgia Pro Light" panose="02040302050405020303" pitchFamily="18" charset="0"/>
                  </a:rPr>
                  <a:t> </a:t>
                </a:r>
              </a:p>
              <a:p>
                <a:pPr lvl="0" algn="r"/>
                <a:r>
                  <a:rPr lang="en-US" dirty="0">
                    <a:latin typeface="Georgia Pro Light" panose="02040302050405020303" pitchFamily="18" charset="0"/>
                  </a:rPr>
                  <a:t>Tweets</a:t>
                </a:r>
              </a:p>
            </p:txBody>
          </p:sp>
          <p:sp>
            <p:nvSpPr>
              <p:cNvPr id="20" name="TextBox 19">
                <a:extLst>
                  <a:ext uri="{FF2B5EF4-FFF2-40B4-BE49-F238E27FC236}">
                    <a16:creationId xmlns:a16="http://schemas.microsoft.com/office/drawing/2014/main" id="{40BCE25F-70D9-49A9-8DB1-52AE2B2B802D}"/>
                  </a:ext>
                </a:extLst>
              </p:cNvPr>
              <p:cNvSpPr txBox="1"/>
              <p:nvPr/>
            </p:nvSpPr>
            <p:spPr>
              <a:xfrm>
                <a:off x="1490526" y="4554216"/>
                <a:ext cx="2242360" cy="754608"/>
              </a:xfrm>
              <a:prstGeom prst="rect">
                <a:avLst/>
              </a:prstGeom>
              <a:noFill/>
            </p:spPr>
            <p:txBody>
              <a:bodyPr wrap="square" rtlCol="0">
                <a:spAutoFit/>
              </a:bodyPr>
              <a:lstStyle/>
              <a:p>
                <a:pPr lvl="0" algn="r"/>
                <a:r>
                  <a:rPr lang="en-US" dirty="0">
                    <a:latin typeface="Georgia Pro Light" panose="02040302050405020303" pitchFamily="18" charset="0"/>
                  </a:rPr>
                  <a:t>data Individuals and organizations launch </a:t>
                </a:r>
                <a:r>
                  <a:rPr lang="en-US" sz="3200" dirty="0">
                    <a:latin typeface="Georgia Pro Light" panose="02040302050405020303" pitchFamily="18" charset="0"/>
                  </a:rPr>
                  <a:t>576</a:t>
                </a:r>
                <a:r>
                  <a:rPr lang="en-US" dirty="0">
                    <a:latin typeface="Georgia Pro Light" panose="02040302050405020303" pitchFamily="18" charset="0"/>
                  </a:rPr>
                  <a:t> New websites</a:t>
                </a:r>
              </a:p>
            </p:txBody>
          </p:sp>
        </p:grpSp>
        <p:sp>
          <p:nvSpPr>
            <p:cNvPr id="7" name="TextBox 6">
              <a:extLst>
                <a:ext uri="{FF2B5EF4-FFF2-40B4-BE49-F238E27FC236}">
                  <a16:creationId xmlns:a16="http://schemas.microsoft.com/office/drawing/2014/main" id="{811E1FAA-5A09-4AD5-9CC7-E68078C549BB}"/>
                </a:ext>
              </a:extLst>
            </p:cNvPr>
            <p:cNvSpPr txBox="1"/>
            <p:nvPr/>
          </p:nvSpPr>
          <p:spPr>
            <a:xfrm>
              <a:off x="4194500" y="1840351"/>
              <a:ext cx="771773" cy="523220"/>
            </a:xfrm>
            <a:prstGeom prst="rect">
              <a:avLst/>
            </a:prstGeom>
            <a:noFill/>
          </p:spPr>
          <p:txBody>
            <a:bodyPr wrap="square" rtlCol="0">
              <a:spAutoFit/>
            </a:bodyPr>
            <a:lstStyle/>
            <a:p>
              <a:pPr algn="ctr"/>
              <a:r>
                <a:rPr lang="en-US" sz="2800" b="1" dirty="0">
                  <a:solidFill>
                    <a:schemeClr val="bg1"/>
                  </a:solidFill>
                  <a:effectLst>
                    <a:outerShdw blurRad="38100" dist="38100" dir="2700000" algn="tl">
                      <a:srgbClr val="000000">
                        <a:alpha val="43137"/>
                      </a:srgbClr>
                    </a:outerShdw>
                  </a:effectLst>
                  <a:latin typeface="Georgia Pro Cond" panose="02040506050405020303" pitchFamily="18" charset="0"/>
                </a:rPr>
                <a:t>06</a:t>
              </a:r>
            </a:p>
          </p:txBody>
        </p:sp>
        <p:sp>
          <p:nvSpPr>
            <p:cNvPr id="8" name="TextBox 7">
              <a:extLst>
                <a:ext uri="{FF2B5EF4-FFF2-40B4-BE49-F238E27FC236}">
                  <a16:creationId xmlns:a16="http://schemas.microsoft.com/office/drawing/2014/main" id="{DB4E8ED1-2216-4CC6-B900-B1F85AC9818C}"/>
                </a:ext>
              </a:extLst>
            </p:cNvPr>
            <p:cNvSpPr txBox="1"/>
            <p:nvPr/>
          </p:nvSpPr>
          <p:spPr>
            <a:xfrm>
              <a:off x="3518854" y="3436003"/>
              <a:ext cx="771773" cy="523220"/>
            </a:xfrm>
            <a:prstGeom prst="rect">
              <a:avLst/>
            </a:prstGeom>
            <a:noFill/>
          </p:spPr>
          <p:txBody>
            <a:bodyPr wrap="square" rtlCol="0">
              <a:spAutoFit/>
            </a:bodyPr>
            <a:lstStyle/>
            <a:p>
              <a:pPr algn="ctr"/>
              <a:r>
                <a:rPr lang="en-US" sz="2800" b="1" dirty="0">
                  <a:solidFill>
                    <a:schemeClr val="bg1"/>
                  </a:solidFill>
                  <a:effectLst>
                    <a:outerShdw blurRad="38100" dist="38100" dir="2700000" algn="tl">
                      <a:srgbClr val="000000">
                        <a:alpha val="43137"/>
                      </a:srgbClr>
                    </a:outerShdw>
                  </a:effectLst>
                  <a:latin typeface="Georgia Pro Cond" panose="02040506050405020303" pitchFamily="18" charset="0"/>
                </a:rPr>
                <a:t>05</a:t>
              </a:r>
            </a:p>
          </p:txBody>
        </p:sp>
        <p:sp>
          <p:nvSpPr>
            <p:cNvPr id="9" name="TextBox 8">
              <a:extLst>
                <a:ext uri="{FF2B5EF4-FFF2-40B4-BE49-F238E27FC236}">
                  <a16:creationId xmlns:a16="http://schemas.microsoft.com/office/drawing/2014/main" id="{52B1A7B2-93A1-464E-AE98-73D5AFF0D856}"/>
                </a:ext>
              </a:extLst>
            </p:cNvPr>
            <p:cNvSpPr txBox="1"/>
            <p:nvPr/>
          </p:nvSpPr>
          <p:spPr>
            <a:xfrm>
              <a:off x="4106679" y="5003226"/>
              <a:ext cx="771773" cy="523220"/>
            </a:xfrm>
            <a:prstGeom prst="rect">
              <a:avLst/>
            </a:prstGeom>
            <a:noFill/>
          </p:spPr>
          <p:txBody>
            <a:bodyPr wrap="square" rtlCol="0">
              <a:spAutoFit/>
            </a:bodyPr>
            <a:lstStyle/>
            <a:p>
              <a:pPr algn="ctr"/>
              <a:r>
                <a:rPr lang="en-US" sz="2800" b="1" dirty="0">
                  <a:solidFill>
                    <a:schemeClr val="bg1"/>
                  </a:solidFill>
                  <a:effectLst>
                    <a:outerShdw blurRad="38100" dist="38100" dir="2700000" algn="tl">
                      <a:srgbClr val="000000">
                        <a:alpha val="43137"/>
                      </a:srgbClr>
                    </a:outerShdw>
                  </a:effectLst>
                  <a:latin typeface="Georgia Pro Cond" panose="02040506050405020303" pitchFamily="18" charset="0"/>
                </a:rPr>
                <a:t>04</a:t>
              </a:r>
            </a:p>
          </p:txBody>
        </p:sp>
        <p:sp>
          <p:nvSpPr>
            <p:cNvPr id="10" name="TextBox 9">
              <a:extLst>
                <a:ext uri="{FF2B5EF4-FFF2-40B4-BE49-F238E27FC236}">
                  <a16:creationId xmlns:a16="http://schemas.microsoft.com/office/drawing/2014/main" id="{2EB68A44-3283-4558-BDA5-2618F0FF540C}"/>
                </a:ext>
              </a:extLst>
            </p:cNvPr>
            <p:cNvSpPr txBox="1"/>
            <p:nvPr/>
          </p:nvSpPr>
          <p:spPr>
            <a:xfrm>
              <a:off x="7387307" y="5051487"/>
              <a:ext cx="771773" cy="523220"/>
            </a:xfrm>
            <a:prstGeom prst="rect">
              <a:avLst/>
            </a:prstGeom>
            <a:noFill/>
          </p:spPr>
          <p:txBody>
            <a:bodyPr wrap="square" rtlCol="0">
              <a:spAutoFit/>
            </a:bodyPr>
            <a:lstStyle/>
            <a:p>
              <a:pPr algn="ctr"/>
              <a:r>
                <a:rPr lang="en-US" sz="2800" b="1" dirty="0">
                  <a:solidFill>
                    <a:schemeClr val="bg1"/>
                  </a:solidFill>
                  <a:effectLst>
                    <a:outerShdw blurRad="38100" dist="38100" dir="2700000" algn="tl">
                      <a:srgbClr val="000000">
                        <a:alpha val="43137"/>
                      </a:srgbClr>
                    </a:outerShdw>
                  </a:effectLst>
                  <a:latin typeface="Georgia Pro Cond" panose="02040506050405020303" pitchFamily="18" charset="0"/>
                </a:rPr>
                <a:t>03</a:t>
              </a:r>
            </a:p>
          </p:txBody>
        </p:sp>
        <p:sp>
          <p:nvSpPr>
            <p:cNvPr id="11" name="TextBox 10">
              <a:extLst>
                <a:ext uri="{FF2B5EF4-FFF2-40B4-BE49-F238E27FC236}">
                  <a16:creationId xmlns:a16="http://schemas.microsoft.com/office/drawing/2014/main" id="{F68A6F10-0842-4F93-AE8A-956D594A7C20}"/>
                </a:ext>
              </a:extLst>
            </p:cNvPr>
            <p:cNvSpPr txBox="1"/>
            <p:nvPr/>
          </p:nvSpPr>
          <p:spPr>
            <a:xfrm>
              <a:off x="7937545" y="3412309"/>
              <a:ext cx="771773" cy="523220"/>
            </a:xfrm>
            <a:prstGeom prst="rect">
              <a:avLst/>
            </a:prstGeom>
            <a:noFill/>
          </p:spPr>
          <p:txBody>
            <a:bodyPr wrap="square" rtlCol="0">
              <a:spAutoFit/>
            </a:bodyPr>
            <a:lstStyle/>
            <a:p>
              <a:pPr algn="ctr"/>
              <a:r>
                <a:rPr lang="en-US" sz="2800" b="1" dirty="0">
                  <a:solidFill>
                    <a:schemeClr val="bg1"/>
                  </a:solidFill>
                  <a:effectLst>
                    <a:outerShdw blurRad="38100" dist="38100" dir="2700000" algn="tl">
                      <a:srgbClr val="000000">
                        <a:alpha val="43137"/>
                      </a:srgbClr>
                    </a:outerShdw>
                  </a:effectLst>
                  <a:latin typeface="Georgia Pro Cond" panose="02040506050405020303" pitchFamily="18" charset="0"/>
                </a:rPr>
                <a:t>02</a:t>
              </a:r>
            </a:p>
          </p:txBody>
        </p:sp>
        <p:sp>
          <p:nvSpPr>
            <p:cNvPr id="12" name="TextBox 11">
              <a:extLst>
                <a:ext uri="{FF2B5EF4-FFF2-40B4-BE49-F238E27FC236}">
                  <a16:creationId xmlns:a16="http://schemas.microsoft.com/office/drawing/2014/main" id="{4F28BB12-34A7-4B5D-9868-584E8A14DFB4}"/>
                </a:ext>
              </a:extLst>
            </p:cNvPr>
            <p:cNvSpPr txBox="1"/>
            <p:nvPr/>
          </p:nvSpPr>
          <p:spPr>
            <a:xfrm>
              <a:off x="7238232" y="1840351"/>
              <a:ext cx="771773" cy="523220"/>
            </a:xfrm>
            <a:prstGeom prst="rect">
              <a:avLst/>
            </a:prstGeom>
            <a:noFill/>
          </p:spPr>
          <p:txBody>
            <a:bodyPr wrap="square" rtlCol="0">
              <a:spAutoFit/>
            </a:bodyPr>
            <a:lstStyle/>
            <a:p>
              <a:pPr algn="ctr"/>
              <a:r>
                <a:rPr lang="en-US" sz="2800" b="1" dirty="0">
                  <a:solidFill>
                    <a:schemeClr val="bg1"/>
                  </a:solidFill>
                  <a:effectLst>
                    <a:outerShdw blurRad="38100" dist="38100" dir="2700000" algn="tl">
                      <a:srgbClr val="000000">
                        <a:alpha val="43137"/>
                      </a:srgbClr>
                    </a:outerShdw>
                  </a:effectLst>
                  <a:latin typeface="Georgia Pro Cond" panose="02040506050405020303" pitchFamily="18" charset="0"/>
                </a:rPr>
                <a:t>01</a:t>
              </a:r>
            </a:p>
          </p:txBody>
        </p:sp>
        <p:pic>
          <p:nvPicPr>
            <p:cNvPr id="13" name="Picture 2" descr="Image result for clock icon png">
              <a:extLst>
                <a:ext uri="{FF2B5EF4-FFF2-40B4-BE49-F238E27FC236}">
                  <a16:creationId xmlns:a16="http://schemas.microsoft.com/office/drawing/2014/main" id="{4D4EC8BE-32CD-4AFF-81EE-A156B953370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1656" y="3011332"/>
              <a:ext cx="1372561" cy="1372561"/>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8133987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k0thXA4T"/>
  <p:tag name="ARTICULATE_DESIGN_ID_1_OFFICE THEME" val="3jj5fvK5"/>
  <p:tag name="ARTICULATE_PROJECT_OPEN" val="0"/>
  <p:tag name="ARTICULATE_SLIDE_COUNT" val="28"/>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34533</TotalTime>
  <Words>1573</Words>
  <Application>Microsoft Office PowerPoint</Application>
  <PresentationFormat>Custom</PresentationFormat>
  <Paragraphs>231</Paragraphs>
  <Slides>39</Slides>
  <Notes>2</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39</vt:i4>
      </vt:variant>
    </vt:vector>
  </HeadingPairs>
  <TitlesOfParts>
    <vt:vector size="57" baseType="lpstr">
      <vt:lpstr>Arial</vt:lpstr>
      <vt:lpstr>Courier New</vt:lpstr>
      <vt:lpstr>Lato</vt:lpstr>
      <vt:lpstr>Open Sans 2 Bold</vt:lpstr>
      <vt:lpstr>Aileron Heavy</vt:lpstr>
      <vt:lpstr>Poppins</vt:lpstr>
      <vt:lpstr>proxima_novaregular</vt:lpstr>
      <vt:lpstr>Georgia Pro Cond</vt:lpstr>
      <vt:lpstr>Open Sans 1 Bold</vt:lpstr>
      <vt:lpstr>Open Sans Extra Bold Bold</vt:lpstr>
      <vt:lpstr>Georgia</vt:lpstr>
      <vt:lpstr>Open Sans 1</vt:lpstr>
      <vt:lpstr>urw-din</vt:lpstr>
      <vt:lpstr>Calibri</vt:lpstr>
      <vt:lpstr>Open Sans Extra Bold</vt:lpstr>
      <vt:lpstr>Georgia Pro Light</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Engineering Template</dc:title>
  <dc:creator>Dasgupta, Soma</dc:creator>
  <cp:lastModifiedBy>Aashish Pandey</cp:lastModifiedBy>
  <cp:revision>95</cp:revision>
  <dcterms:created xsi:type="dcterms:W3CDTF">2006-08-16T00:00:00Z</dcterms:created>
  <dcterms:modified xsi:type="dcterms:W3CDTF">2022-07-22T11:47:34Z</dcterms:modified>
  <dc:identifier>DAEq5XqBX2U</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E86614B8-687A-4894-8773-1EE3DDA3E0F2</vt:lpwstr>
  </property>
  <property fmtid="{D5CDD505-2E9C-101B-9397-08002B2CF9AE}" pid="3" name="ArticulatePath">
    <vt:lpwstr>Data Engineering Template</vt:lpwstr>
  </property>
</Properties>
</file>